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625" r:id="rId2"/>
    <p:sldId id="638" r:id="rId3"/>
    <p:sldId id="649" r:id="rId4"/>
    <p:sldId id="645" r:id="rId5"/>
    <p:sldId id="628" r:id="rId6"/>
    <p:sldId id="643" r:id="rId7"/>
    <p:sldId id="644" r:id="rId8"/>
    <p:sldId id="627" r:id="rId9"/>
    <p:sldId id="630" r:id="rId10"/>
    <p:sldId id="629" r:id="rId11"/>
    <p:sldId id="631" r:id="rId12"/>
    <p:sldId id="650" r:id="rId13"/>
    <p:sldId id="648" r:id="rId14"/>
    <p:sldId id="640" r:id="rId15"/>
    <p:sldId id="639" r:id="rId16"/>
    <p:sldId id="642" r:id="rId17"/>
    <p:sldId id="632" r:id="rId18"/>
    <p:sldId id="641" r:id="rId19"/>
    <p:sldId id="635" r:id="rId20"/>
    <p:sldId id="646" r:id="rId21"/>
    <p:sldId id="647" r:id="rId22"/>
    <p:sldId id="633" r:id="rId23"/>
    <p:sldId id="65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EC7CED-EC28-9243-91F9-8F7AD7017FA4}" v="802" dt="2024-03-25T15:16:49.7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40"/>
    <p:restoredTop sz="78896" autoAdjust="0"/>
  </p:normalViewPr>
  <p:slideViewPr>
    <p:cSldViewPr snapToGrid="0">
      <p:cViewPr varScale="1">
        <p:scale>
          <a:sx n="80" d="100"/>
          <a:sy n="80" d="100"/>
        </p:scale>
        <p:origin x="208" y="3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elle Smyth" userId="157e0a5d-6898-40d0-8397-b0ba28e09666" providerId="ADAL" clId="{75EC7CED-EC28-9243-91F9-8F7AD7017FA4}"/>
    <pc:docChg chg="undo custSel addSld delSld modSld">
      <pc:chgData name="Michelle Smyth" userId="157e0a5d-6898-40d0-8397-b0ba28e09666" providerId="ADAL" clId="{75EC7CED-EC28-9243-91F9-8F7AD7017FA4}" dt="2024-03-25T15:16:49.749" v="37751"/>
      <pc:docMkLst>
        <pc:docMk/>
      </pc:docMkLst>
      <pc:sldChg chg="addSp delSp modSp mod modTransition modAnim modNotesTx">
        <pc:chgData name="Michelle Smyth" userId="157e0a5d-6898-40d0-8397-b0ba28e09666" providerId="ADAL" clId="{75EC7CED-EC28-9243-91F9-8F7AD7017FA4}" dt="2024-03-24T20:25:30.249" v="4302"/>
        <pc:sldMkLst>
          <pc:docMk/>
          <pc:sldMk cId="0" sldId="625"/>
        </pc:sldMkLst>
        <pc:spChg chg="mod">
          <ac:chgData name="Michelle Smyth" userId="157e0a5d-6898-40d0-8397-b0ba28e09666" providerId="ADAL" clId="{75EC7CED-EC28-9243-91F9-8F7AD7017FA4}" dt="2024-03-21T22:58:37.440" v="2329" actId="20577"/>
          <ac:spMkLst>
            <pc:docMk/>
            <pc:sldMk cId="0" sldId="625"/>
            <ac:spMk id="3" creationId="{00000000-0000-0000-0000-000000000000}"/>
          </ac:spMkLst>
        </pc:spChg>
        <pc:picChg chg="add del mod">
          <ac:chgData name="Michelle Smyth" userId="157e0a5d-6898-40d0-8397-b0ba28e09666" providerId="ADAL" clId="{75EC7CED-EC28-9243-91F9-8F7AD7017FA4}" dt="2024-03-22T09:31:24.325" v="3630"/>
          <ac:picMkLst>
            <pc:docMk/>
            <pc:sldMk cId="0" sldId="625"/>
            <ac:picMk id="14" creationId="{31774139-D92E-44A2-EE44-4FD6E16F0431}"/>
          </ac:picMkLst>
        </pc:picChg>
        <pc:picChg chg="add del mod">
          <ac:chgData name="Michelle Smyth" userId="157e0a5d-6898-40d0-8397-b0ba28e09666" providerId="ADAL" clId="{75EC7CED-EC28-9243-91F9-8F7AD7017FA4}" dt="2024-03-22T09:35:05.436" v="3632"/>
          <ac:picMkLst>
            <pc:docMk/>
            <pc:sldMk cId="0" sldId="625"/>
            <ac:picMk id="18" creationId="{0BCD9B4A-E1C7-FB7D-A5F0-17A414CD7CD0}"/>
          </ac:picMkLst>
        </pc:picChg>
        <pc:picChg chg="add del mod">
          <ac:chgData name="Michelle Smyth" userId="157e0a5d-6898-40d0-8397-b0ba28e09666" providerId="ADAL" clId="{75EC7CED-EC28-9243-91F9-8F7AD7017FA4}" dt="2024-03-22T09:38:36.562" v="3634"/>
          <ac:picMkLst>
            <pc:docMk/>
            <pc:sldMk cId="0" sldId="625"/>
            <ac:picMk id="23" creationId="{FAD17990-EDA2-E43E-A623-D3FAED664B8E}"/>
          </ac:picMkLst>
        </pc:picChg>
        <pc:picChg chg="add del mod">
          <ac:chgData name="Michelle Smyth" userId="157e0a5d-6898-40d0-8397-b0ba28e09666" providerId="ADAL" clId="{75EC7CED-EC28-9243-91F9-8F7AD7017FA4}" dt="2024-03-24T20:20:04.696" v="4293"/>
          <ac:picMkLst>
            <pc:docMk/>
            <pc:sldMk cId="0" sldId="625"/>
            <ac:picMk id="28" creationId="{63B03459-35F2-9B96-D4CC-64F3D8D55A91}"/>
          </ac:picMkLst>
        </pc:picChg>
        <pc:picChg chg="add del mod">
          <ac:chgData name="Michelle Smyth" userId="157e0a5d-6898-40d0-8397-b0ba28e09666" providerId="ADAL" clId="{75EC7CED-EC28-9243-91F9-8F7AD7017FA4}" dt="2024-03-24T20:24:16.886" v="4299"/>
          <ac:picMkLst>
            <pc:docMk/>
            <pc:sldMk cId="0" sldId="625"/>
            <ac:picMk id="35" creationId="{605726FE-7945-F380-8C4E-BADC5C5C765E}"/>
          </ac:picMkLst>
        </pc:picChg>
        <pc:picChg chg="add del mod">
          <ac:chgData name="Michelle Smyth" userId="157e0a5d-6898-40d0-8397-b0ba28e09666" providerId="ADAL" clId="{75EC7CED-EC28-9243-91F9-8F7AD7017FA4}" dt="2024-03-24T20:24:46.721" v="4301"/>
          <ac:picMkLst>
            <pc:docMk/>
            <pc:sldMk cId="0" sldId="625"/>
            <ac:picMk id="40" creationId="{A7889ACB-8EF8-16F5-BC12-A56AD539B71B}"/>
          </ac:picMkLst>
        </pc:picChg>
        <pc:picChg chg="add mod">
          <ac:chgData name="Michelle Smyth" userId="157e0a5d-6898-40d0-8397-b0ba28e09666" providerId="ADAL" clId="{75EC7CED-EC28-9243-91F9-8F7AD7017FA4}" dt="2024-03-24T20:25:30.249" v="4302"/>
          <ac:picMkLst>
            <pc:docMk/>
            <pc:sldMk cId="0" sldId="625"/>
            <ac:picMk id="44" creationId="{CD35C41C-09E4-88E8-E4A8-815091A6B1E3}"/>
          </ac:picMkLst>
        </pc:picChg>
      </pc:sldChg>
      <pc:sldChg chg="addSp delSp modSp del mod">
        <pc:chgData name="Michelle Smyth" userId="157e0a5d-6898-40d0-8397-b0ba28e09666" providerId="ADAL" clId="{75EC7CED-EC28-9243-91F9-8F7AD7017FA4}" dt="2024-03-21T22:23:49.121" v="2265" actId="2696"/>
        <pc:sldMkLst>
          <pc:docMk/>
          <pc:sldMk cId="0" sldId="626"/>
        </pc:sldMkLst>
        <pc:spChg chg="mod">
          <ac:chgData name="Michelle Smyth" userId="157e0a5d-6898-40d0-8397-b0ba28e09666" providerId="ADAL" clId="{75EC7CED-EC28-9243-91F9-8F7AD7017FA4}" dt="2024-03-21T22:21:34.309" v="1935" actId="20577"/>
          <ac:spMkLst>
            <pc:docMk/>
            <pc:sldMk cId="0" sldId="626"/>
            <ac:spMk id="2" creationId="{00000000-0000-0000-0000-000000000000}"/>
          </ac:spMkLst>
        </pc:spChg>
        <pc:spChg chg="add del">
          <ac:chgData name="Michelle Smyth" userId="157e0a5d-6898-40d0-8397-b0ba28e09666" providerId="ADAL" clId="{75EC7CED-EC28-9243-91F9-8F7AD7017FA4}" dt="2024-03-21T22:22:20.804" v="1960"/>
          <ac:spMkLst>
            <pc:docMk/>
            <pc:sldMk cId="0" sldId="626"/>
            <ac:spMk id="3" creationId="{00000000-0000-0000-0000-000000000000}"/>
          </ac:spMkLst>
        </pc:spChg>
        <pc:spChg chg="add mod">
          <ac:chgData name="Michelle Smyth" userId="157e0a5d-6898-40d0-8397-b0ba28e09666" providerId="ADAL" clId="{75EC7CED-EC28-9243-91F9-8F7AD7017FA4}" dt="2024-03-21T22:21:37.219" v="1937"/>
          <ac:spMkLst>
            <pc:docMk/>
            <pc:sldMk cId="0" sldId="626"/>
            <ac:spMk id="4" creationId="{CF85012D-C993-C84A-D90F-74294FC1AE71}"/>
          </ac:spMkLst>
        </pc:spChg>
        <pc:spChg chg="add mod">
          <ac:chgData name="Michelle Smyth" userId="157e0a5d-6898-40d0-8397-b0ba28e09666" providerId="ADAL" clId="{75EC7CED-EC28-9243-91F9-8F7AD7017FA4}" dt="2024-03-21T22:21:41.887" v="1939"/>
          <ac:spMkLst>
            <pc:docMk/>
            <pc:sldMk cId="0" sldId="626"/>
            <ac:spMk id="10" creationId="{78D0604E-492E-8E69-65C6-050E0662EDF4}"/>
          </ac:spMkLst>
        </pc:spChg>
        <pc:spChg chg="add mod">
          <ac:chgData name="Michelle Smyth" userId="157e0a5d-6898-40d0-8397-b0ba28e09666" providerId="ADAL" clId="{75EC7CED-EC28-9243-91F9-8F7AD7017FA4}" dt="2024-03-21T22:21:43.908" v="1941"/>
          <ac:spMkLst>
            <pc:docMk/>
            <pc:sldMk cId="0" sldId="626"/>
            <ac:spMk id="11" creationId="{B31EA131-830A-CB92-9D2E-C138C603B89E}"/>
          </ac:spMkLst>
        </pc:spChg>
        <pc:spChg chg="add mod">
          <ac:chgData name="Michelle Smyth" userId="157e0a5d-6898-40d0-8397-b0ba28e09666" providerId="ADAL" clId="{75EC7CED-EC28-9243-91F9-8F7AD7017FA4}" dt="2024-03-21T22:21:50.196" v="1943"/>
          <ac:spMkLst>
            <pc:docMk/>
            <pc:sldMk cId="0" sldId="626"/>
            <ac:spMk id="12" creationId="{084E7F7C-557E-DBC0-DDE0-44B75FE18D7E}"/>
          </ac:spMkLst>
        </pc:spChg>
        <pc:spChg chg="add mod">
          <ac:chgData name="Michelle Smyth" userId="157e0a5d-6898-40d0-8397-b0ba28e09666" providerId="ADAL" clId="{75EC7CED-EC28-9243-91F9-8F7AD7017FA4}" dt="2024-03-21T22:21:58.456" v="1947"/>
          <ac:spMkLst>
            <pc:docMk/>
            <pc:sldMk cId="0" sldId="626"/>
            <ac:spMk id="14" creationId="{4201552D-680E-BACF-C0D2-26DF39360E99}"/>
          </ac:spMkLst>
        </pc:spChg>
        <pc:spChg chg="add mod">
          <ac:chgData name="Michelle Smyth" userId="157e0a5d-6898-40d0-8397-b0ba28e09666" providerId="ADAL" clId="{75EC7CED-EC28-9243-91F9-8F7AD7017FA4}" dt="2024-03-21T22:21:59.645" v="1949"/>
          <ac:spMkLst>
            <pc:docMk/>
            <pc:sldMk cId="0" sldId="626"/>
            <ac:spMk id="15" creationId="{C2F6540E-EBF4-C48F-724C-0306E18082DF}"/>
          </ac:spMkLst>
        </pc:spChg>
        <pc:spChg chg="add mod">
          <ac:chgData name="Michelle Smyth" userId="157e0a5d-6898-40d0-8397-b0ba28e09666" providerId="ADAL" clId="{75EC7CED-EC28-9243-91F9-8F7AD7017FA4}" dt="2024-03-21T22:22:07.461" v="1953"/>
          <ac:spMkLst>
            <pc:docMk/>
            <pc:sldMk cId="0" sldId="626"/>
            <ac:spMk id="16" creationId="{DCF1C4B2-D616-ABB3-9188-5BBAC6C3C7D9}"/>
          </ac:spMkLst>
        </pc:spChg>
        <pc:spChg chg="add mod">
          <ac:chgData name="Michelle Smyth" userId="157e0a5d-6898-40d0-8397-b0ba28e09666" providerId="ADAL" clId="{75EC7CED-EC28-9243-91F9-8F7AD7017FA4}" dt="2024-03-21T22:22:19.024" v="1959"/>
          <ac:spMkLst>
            <pc:docMk/>
            <pc:sldMk cId="0" sldId="626"/>
            <ac:spMk id="17" creationId="{28CD1513-206D-1323-F9DA-EC99AC79D344}"/>
          </ac:spMkLst>
        </pc:spChg>
        <pc:spChg chg="add mod">
          <ac:chgData name="Michelle Smyth" userId="157e0a5d-6898-40d0-8397-b0ba28e09666" providerId="ADAL" clId="{75EC7CED-EC28-9243-91F9-8F7AD7017FA4}" dt="2024-03-21T22:22:20.804" v="1960"/>
          <ac:spMkLst>
            <pc:docMk/>
            <pc:sldMk cId="0" sldId="626"/>
            <ac:spMk id="18" creationId="{AEEFCDB4-72DB-7516-2E4F-FE4A0037FCEC}"/>
          </ac:spMkLst>
        </pc:spChg>
        <pc:picChg chg="add mod">
          <ac:chgData name="Michelle Smyth" userId="157e0a5d-6898-40d0-8397-b0ba28e09666" providerId="ADAL" clId="{75EC7CED-EC28-9243-91F9-8F7AD7017FA4}" dt="2024-03-21T22:21:52.598" v="1945"/>
          <ac:picMkLst>
            <pc:docMk/>
            <pc:sldMk cId="0" sldId="626"/>
            <ac:picMk id="13" creationId="{CEF8B68F-7EAC-C7D0-953C-7A9FCC37B796}"/>
          </ac:picMkLst>
        </pc:picChg>
      </pc:sldChg>
      <pc:sldChg chg="addSp delSp modSp mod modTransition modAnim modNotesTx">
        <pc:chgData name="Michelle Smyth" userId="157e0a5d-6898-40d0-8397-b0ba28e09666" providerId="ADAL" clId="{75EC7CED-EC28-9243-91F9-8F7AD7017FA4}" dt="2024-03-24T23:50:13.749" v="17436"/>
        <pc:sldMkLst>
          <pc:docMk/>
          <pc:sldMk cId="2583230186" sldId="627"/>
        </pc:sldMkLst>
        <pc:spChg chg="mod">
          <ac:chgData name="Michelle Smyth" userId="157e0a5d-6898-40d0-8397-b0ba28e09666" providerId="ADAL" clId="{75EC7CED-EC28-9243-91F9-8F7AD7017FA4}" dt="2024-03-21T22:37:25.838" v="2276" actId="5793"/>
          <ac:spMkLst>
            <pc:docMk/>
            <pc:sldMk cId="2583230186" sldId="627"/>
            <ac:spMk id="3" creationId="{00000000-0000-0000-0000-000000000000}"/>
          </ac:spMkLst>
        </pc:spChg>
        <pc:picChg chg="add del mod">
          <ac:chgData name="Michelle Smyth" userId="157e0a5d-6898-40d0-8397-b0ba28e09666" providerId="ADAL" clId="{75EC7CED-EC28-9243-91F9-8F7AD7017FA4}" dt="2024-03-24T23:31:50.396" v="16486"/>
          <ac:picMkLst>
            <pc:docMk/>
            <pc:sldMk cId="2583230186" sldId="627"/>
            <ac:picMk id="13" creationId="{6DD0C69D-F7B9-82A7-3265-CB1CA6691C5C}"/>
          </ac:picMkLst>
        </pc:picChg>
        <pc:picChg chg="add del mod">
          <ac:chgData name="Michelle Smyth" userId="157e0a5d-6898-40d0-8397-b0ba28e09666" providerId="ADAL" clId="{75EC7CED-EC28-9243-91F9-8F7AD7017FA4}" dt="2024-03-24T23:32:03.958" v="16488"/>
          <ac:picMkLst>
            <pc:docMk/>
            <pc:sldMk cId="2583230186" sldId="627"/>
            <ac:picMk id="17" creationId="{39401EAE-3D07-29EE-AFAC-C575CEDCADF8}"/>
          </ac:picMkLst>
        </pc:picChg>
        <pc:picChg chg="add del mod">
          <ac:chgData name="Michelle Smyth" userId="157e0a5d-6898-40d0-8397-b0ba28e09666" providerId="ADAL" clId="{75EC7CED-EC28-9243-91F9-8F7AD7017FA4}" dt="2024-03-24T23:32:18.158" v="16490"/>
          <ac:picMkLst>
            <pc:docMk/>
            <pc:sldMk cId="2583230186" sldId="627"/>
            <ac:picMk id="21" creationId="{FBC4B934-13E7-383B-EBA0-D11FFC2C8622}"/>
          </ac:picMkLst>
        </pc:picChg>
        <pc:picChg chg="add del mod">
          <ac:chgData name="Michelle Smyth" userId="157e0a5d-6898-40d0-8397-b0ba28e09666" providerId="ADAL" clId="{75EC7CED-EC28-9243-91F9-8F7AD7017FA4}" dt="2024-03-24T23:32:58.656" v="16492"/>
          <ac:picMkLst>
            <pc:docMk/>
            <pc:sldMk cId="2583230186" sldId="627"/>
            <ac:picMk id="25" creationId="{6A92C80D-1852-E71C-4CF3-031C613F38A8}"/>
          </ac:picMkLst>
        </pc:picChg>
        <pc:picChg chg="add del mod">
          <ac:chgData name="Michelle Smyth" userId="157e0a5d-6898-40d0-8397-b0ba28e09666" providerId="ADAL" clId="{75EC7CED-EC28-9243-91F9-8F7AD7017FA4}" dt="2024-03-24T23:34:59.978" v="16668"/>
          <ac:picMkLst>
            <pc:docMk/>
            <pc:sldMk cId="2583230186" sldId="627"/>
            <ac:picMk id="29" creationId="{73C9FDA8-5062-EF4A-B707-539008A027EB}"/>
          </ac:picMkLst>
        </pc:picChg>
        <pc:picChg chg="add del mod">
          <ac:chgData name="Michelle Smyth" userId="157e0a5d-6898-40d0-8397-b0ba28e09666" providerId="ADAL" clId="{75EC7CED-EC28-9243-91F9-8F7AD7017FA4}" dt="2024-03-24T23:35:32.604" v="16670"/>
          <ac:picMkLst>
            <pc:docMk/>
            <pc:sldMk cId="2583230186" sldId="627"/>
            <ac:picMk id="33" creationId="{C7678994-0B55-0F84-4979-0DE8AF506844}"/>
          </ac:picMkLst>
        </pc:picChg>
        <pc:picChg chg="add del mod">
          <ac:chgData name="Michelle Smyth" userId="157e0a5d-6898-40d0-8397-b0ba28e09666" providerId="ADAL" clId="{75EC7CED-EC28-9243-91F9-8F7AD7017FA4}" dt="2024-03-24T23:36:24.817" v="16672"/>
          <ac:picMkLst>
            <pc:docMk/>
            <pc:sldMk cId="2583230186" sldId="627"/>
            <ac:picMk id="37" creationId="{FCE4F05E-54E2-894C-505E-C7401989B06D}"/>
          </ac:picMkLst>
        </pc:picChg>
        <pc:picChg chg="add del mod">
          <ac:chgData name="Michelle Smyth" userId="157e0a5d-6898-40d0-8397-b0ba28e09666" providerId="ADAL" clId="{75EC7CED-EC28-9243-91F9-8F7AD7017FA4}" dt="2024-03-24T23:43:18.221" v="17427"/>
          <ac:picMkLst>
            <pc:docMk/>
            <pc:sldMk cId="2583230186" sldId="627"/>
            <ac:picMk id="41" creationId="{B4BE5332-E75E-C421-D961-7997DB7F0D5A}"/>
          </ac:picMkLst>
        </pc:picChg>
        <pc:picChg chg="add del mod">
          <ac:chgData name="Michelle Smyth" userId="157e0a5d-6898-40d0-8397-b0ba28e09666" providerId="ADAL" clId="{75EC7CED-EC28-9243-91F9-8F7AD7017FA4}" dt="2024-03-24T23:45:18.215" v="17429"/>
          <ac:picMkLst>
            <pc:docMk/>
            <pc:sldMk cId="2583230186" sldId="627"/>
            <ac:picMk id="45" creationId="{9BBC4F9A-92C0-0E20-0EE5-A231EB85FA25}"/>
          </ac:picMkLst>
        </pc:picChg>
        <pc:picChg chg="add del mod">
          <ac:chgData name="Michelle Smyth" userId="157e0a5d-6898-40d0-8397-b0ba28e09666" providerId="ADAL" clId="{75EC7CED-EC28-9243-91F9-8F7AD7017FA4}" dt="2024-03-24T23:46:22.242" v="17431"/>
          <ac:picMkLst>
            <pc:docMk/>
            <pc:sldMk cId="2583230186" sldId="627"/>
            <ac:picMk id="49" creationId="{89599B66-1E25-EB12-CF9E-85C22CE87909}"/>
          </ac:picMkLst>
        </pc:picChg>
        <pc:picChg chg="add del mod">
          <ac:chgData name="Michelle Smyth" userId="157e0a5d-6898-40d0-8397-b0ba28e09666" providerId="ADAL" clId="{75EC7CED-EC28-9243-91F9-8F7AD7017FA4}" dt="2024-03-24T23:47:08.063" v="17433"/>
          <ac:picMkLst>
            <pc:docMk/>
            <pc:sldMk cId="2583230186" sldId="627"/>
            <ac:picMk id="53" creationId="{B427CBED-433A-BDE8-5E69-BCF68FCBCEB1}"/>
          </ac:picMkLst>
        </pc:picChg>
        <pc:picChg chg="add del mod">
          <ac:chgData name="Michelle Smyth" userId="157e0a5d-6898-40d0-8397-b0ba28e09666" providerId="ADAL" clId="{75EC7CED-EC28-9243-91F9-8F7AD7017FA4}" dt="2024-03-24T23:47:57.752" v="17435"/>
          <ac:picMkLst>
            <pc:docMk/>
            <pc:sldMk cId="2583230186" sldId="627"/>
            <ac:picMk id="57" creationId="{1D8F106F-FBC4-A772-09C8-0E61C99CD2B8}"/>
          </ac:picMkLst>
        </pc:picChg>
        <pc:picChg chg="add mod">
          <ac:chgData name="Michelle Smyth" userId="157e0a5d-6898-40d0-8397-b0ba28e09666" providerId="ADAL" clId="{75EC7CED-EC28-9243-91F9-8F7AD7017FA4}" dt="2024-03-24T23:50:13.749" v="17436"/>
          <ac:picMkLst>
            <pc:docMk/>
            <pc:sldMk cId="2583230186" sldId="627"/>
            <ac:picMk id="61" creationId="{ABE1B3A5-2100-9927-8A28-11D0A059AC8B}"/>
          </ac:picMkLst>
        </pc:picChg>
        <pc:picChg chg="mod">
          <ac:chgData name="Michelle Smyth" userId="157e0a5d-6898-40d0-8397-b0ba28e09666" providerId="ADAL" clId="{75EC7CED-EC28-9243-91F9-8F7AD7017FA4}" dt="2024-03-21T22:37:01.724" v="2275" actId="14100"/>
          <ac:picMkLst>
            <pc:docMk/>
            <pc:sldMk cId="2583230186" sldId="627"/>
            <ac:picMk id="2050" creationId="{9CC35E57-DBB8-522A-64A7-CC016846542E}"/>
          </ac:picMkLst>
        </pc:picChg>
      </pc:sldChg>
      <pc:sldChg chg="addSp delSp modSp modTransition modAnim modNotesTx">
        <pc:chgData name="Michelle Smyth" userId="157e0a5d-6898-40d0-8397-b0ba28e09666" providerId="ADAL" clId="{75EC7CED-EC28-9243-91F9-8F7AD7017FA4}" dt="2024-03-24T21:43:43.042" v="9924"/>
        <pc:sldMkLst>
          <pc:docMk/>
          <pc:sldMk cId="929942979" sldId="628"/>
        </pc:sldMkLst>
        <pc:picChg chg="add del mod">
          <ac:chgData name="Michelle Smyth" userId="157e0a5d-6898-40d0-8397-b0ba28e09666" providerId="ADAL" clId="{75EC7CED-EC28-9243-91F9-8F7AD7017FA4}" dt="2024-03-24T20:34:07.355" v="4325"/>
          <ac:picMkLst>
            <pc:docMk/>
            <pc:sldMk cId="929942979" sldId="628"/>
            <ac:picMk id="14" creationId="{D24A0F5D-3B93-FB45-1BBA-5D95A6CEA3D8}"/>
          </ac:picMkLst>
        </pc:picChg>
        <pc:picChg chg="add del mod">
          <ac:chgData name="Michelle Smyth" userId="157e0a5d-6898-40d0-8397-b0ba28e09666" providerId="ADAL" clId="{75EC7CED-EC28-9243-91F9-8F7AD7017FA4}" dt="2024-03-24T21:41:53.486" v="9906"/>
          <ac:picMkLst>
            <pc:docMk/>
            <pc:sldMk cId="929942979" sldId="628"/>
            <ac:picMk id="19" creationId="{5C58FCF0-4003-59A4-F9C8-2B4871ED9F49}"/>
          </ac:picMkLst>
        </pc:picChg>
        <pc:picChg chg="add mod">
          <ac:chgData name="Michelle Smyth" userId="157e0a5d-6898-40d0-8397-b0ba28e09666" providerId="ADAL" clId="{75EC7CED-EC28-9243-91F9-8F7AD7017FA4}" dt="2024-03-24T21:43:43.042" v="9924"/>
          <ac:picMkLst>
            <pc:docMk/>
            <pc:sldMk cId="929942979" sldId="628"/>
            <ac:picMk id="23" creationId="{1CAE2ED2-E28B-3FCB-420C-91717127BEA0}"/>
          </ac:picMkLst>
        </pc:picChg>
      </pc:sldChg>
      <pc:sldChg chg="addSp delSp modSp modTransition modAnim modNotesTx">
        <pc:chgData name="Michelle Smyth" userId="157e0a5d-6898-40d0-8397-b0ba28e09666" providerId="ADAL" clId="{75EC7CED-EC28-9243-91F9-8F7AD7017FA4}" dt="2024-03-25T00:44:14.252" v="22065"/>
        <pc:sldMkLst>
          <pc:docMk/>
          <pc:sldMk cId="4085727723" sldId="629"/>
        </pc:sldMkLst>
        <pc:picChg chg="add del mod">
          <ac:chgData name="Michelle Smyth" userId="157e0a5d-6898-40d0-8397-b0ba28e09666" providerId="ADAL" clId="{75EC7CED-EC28-9243-91F9-8F7AD7017FA4}" dt="2024-03-25T00:26:05.354" v="21767"/>
          <ac:picMkLst>
            <pc:docMk/>
            <pc:sldMk cId="4085727723" sldId="629"/>
            <ac:picMk id="11" creationId="{3178FB53-9694-DE15-C265-8764EEC06382}"/>
          </ac:picMkLst>
        </pc:picChg>
        <pc:picChg chg="add del mod">
          <ac:chgData name="Michelle Smyth" userId="157e0a5d-6898-40d0-8397-b0ba28e09666" providerId="ADAL" clId="{75EC7CED-EC28-9243-91F9-8F7AD7017FA4}" dt="2024-03-25T00:26:35.586" v="21769"/>
          <ac:picMkLst>
            <pc:docMk/>
            <pc:sldMk cId="4085727723" sldId="629"/>
            <ac:picMk id="15" creationId="{A62E262D-3845-16C0-A092-A34E0B43D457}"/>
          </ac:picMkLst>
        </pc:picChg>
        <pc:picChg chg="add del mod">
          <ac:chgData name="Michelle Smyth" userId="157e0a5d-6898-40d0-8397-b0ba28e09666" providerId="ADAL" clId="{75EC7CED-EC28-9243-91F9-8F7AD7017FA4}" dt="2024-03-25T00:27:02.929" v="21771"/>
          <ac:picMkLst>
            <pc:docMk/>
            <pc:sldMk cId="4085727723" sldId="629"/>
            <ac:picMk id="19" creationId="{C97FBDA8-5E19-E65D-8D13-FEA0EF31F872}"/>
          </ac:picMkLst>
        </pc:picChg>
        <pc:picChg chg="add del mod">
          <ac:chgData name="Michelle Smyth" userId="157e0a5d-6898-40d0-8397-b0ba28e09666" providerId="ADAL" clId="{75EC7CED-EC28-9243-91F9-8F7AD7017FA4}" dt="2024-03-25T00:27:31.415" v="21773"/>
          <ac:picMkLst>
            <pc:docMk/>
            <pc:sldMk cId="4085727723" sldId="629"/>
            <ac:picMk id="23" creationId="{542709A0-5F26-6F66-46CE-37B12E471F40}"/>
          </ac:picMkLst>
        </pc:picChg>
        <pc:picChg chg="add del mod">
          <ac:chgData name="Michelle Smyth" userId="157e0a5d-6898-40d0-8397-b0ba28e09666" providerId="ADAL" clId="{75EC7CED-EC28-9243-91F9-8F7AD7017FA4}" dt="2024-03-25T00:29:23.834" v="21858"/>
          <ac:picMkLst>
            <pc:docMk/>
            <pc:sldMk cId="4085727723" sldId="629"/>
            <ac:picMk id="27" creationId="{DA399CFC-3BAC-E76B-36E0-532ECD100566}"/>
          </ac:picMkLst>
        </pc:picChg>
        <pc:picChg chg="add del mod">
          <ac:chgData name="Michelle Smyth" userId="157e0a5d-6898-40d0-8397-b0ba28e09666" providerId="ADAL" clId="{75EC7CED-EC28-9243-91F9-8F7AD7017FA4}" dt="2024-03-25T00:31:16.114" v="21860"/>
          <ac:picMkLst>
            <pc:docMk/>
            <pc:sldMk cId="4085727723" sldId="629"/>
            <ac:picMk id="31" creationId="{FACF99FC-726A-EAD8-2AF7-87AE891A2378}"/>
          </ac:picMkLst>
        </pc:picChg>
        <pc:picChg chg="add del mod">
          <ac:chgData name="Michelle Smyth" userId="157e0a5d-6898-40d0-8397-b0ba28e09666" providerId="ADAL" clId="{75EC7CED-EC28-9243-91F9-8F7AD7017FA4}" dt="2024-03-25T00:32:09.846" v="21882"/>
          <ac:picMkLst>
            <pc:docMk/>
            <pc:sldMk cId="4085727723" sldId="629"/>
            <ac:picMk id="37" creationId="{77F901E9-D14D-E9BB-868A-B101D8F0595E}"/>
          </ac:picMkLst>
        </pc:picChg>
        <pc:picChg chg="add del mod">
          <ac:chgData name="Michelle Smyth" userId="157e0a5d-6898-40d0-8397-b0ba28e09666" providerId="ADAL" clId="{75EC7CED-EC28-9243-91F9-8F7AD7017FA4}" dt="2024-03-25T00:32:40.779" v="21884"/>
          <ac:picMkLst>
            <pc:docMk/>
            <pc:sldMk cId="4085727723" sldId="629"/>
            <ac:picMk id="41" creationId="{8ED8A76B-A354-9463-0A25-436983B9D03F}"/>
          </ac:picMkLst>
        </pc:picChg>
        <pc:picChg chg="add del mod">
          <ac:chgData name="Michelle Smyth" userId="157e0a5d-6898-40d0-8397-b0ba28e09666" providerId="ADAL" clId="{75EC7CED-EC28-9243-91F9-8F7AD7017FA4}" dt="2024-03-25T00:33:42.515" v="21886"/>
          <ac:picMkLst>
            <pc:docMk/>
            <pc:sldMk cId="4085727723" sldId="629"/>
            <ac:picMk id="45" creationId="{EBD5A670-6FC5-5E4C-B284-02C0564A9E8A}"/>
          </ac:picMkLst>
        </pc:picChg>
        <pc:picChg chg="add del mod">
          <ac:chgData name="Michelle Smyth" userId="157e0a5d-6898-40d0-8397-b0ba28e09666" providerId="ADAL" clId="{75EC7CED-EC28-9243-91F9-8F7AD7017FA4}" dt="2024-03-25T00:35:10.108" v="21897"/>
          <ac:picMkLst>
            <pc:docMk/>
            <pc:sldMk cId="4085727723" sldId="629"/>
            <ac:picMk id="49" creationId="{692953C6-0DA2-D526-099A-24D7E08D49E9}"/>
          </ac:picMkLst>
        </pc:picChg>
        <pc:picChg chg="add del mod">
          <ac:chgData name="Michelle Smyth" userId="157e0a5d-6898-40d0-8397-b0ba28e09666" providerId="ADAL" clId="{75EC7CED-EC28-9243-91F9-8F7AD7017FA4}" dt="2024-03-25T00:35:32.044" v="21899"/>
          <ac:picMkLst>
            <pc:docMk/>
            <pc:sldMk cId="4085727723" sldId="629"/>
            <ac:picMk id="53" creationId="{8A0229D1-9E8C-7878-DF11-7BDE4B2CB445}"/>
          </ac:picMkLst>
        </pc:picChg>
        <pc:picChg chg="add del mod">
          <ac:chgData name="Michelle Smyth" userId="157e0a5d-6898-40d0-8397-b0ba28e09666" providerId="ADAL" clId="{75EC7CED-EC28-9243-91F9-8F7AD7017FA4}" dt="2024-03-25T00:37:40.040" v="21901"/>
          <ac:picMkLst>
            <pc:docMk/>
            <pc:sldMk cId="4085727723" sldId="629"/>
            <ac:picMk id="57" creationId="{256FED27-8A43-E2A5-BC96-2456C62D13C3}"/>
          </ac:picMkLst>
        </pc:picChg>
        <pc:picChg chg="add del mod">
          <ac:chgData name="Michelle Smyth" userId="157e0a5d-6898-40d0-8397-b0ba28e09666" providerId="ADAL" clId="{75EC7CED-EC28-9243-91F9-8F7AD7017FA4}" dt="2024-03-25T00:38:35.966" v="21903"/>
          <ac:picMkLst>
            <pc:docMk/>
            <pc:sldMk cId="4085727723" sldId="629"/>
            <ac:picMk id="61" creationId="{01BC9300-E280-CE8B-C0EF-60E6DEC0E5DD}"/>
          </ac:picMkLst>
        </pc:picChg>
        <pc:picChg chg="add del mod">
          <ac:chgData name="Michelle Smyth" userId="157e0a5d-6898-40d0-8397-b0ba28e09666" providerId="ADAL" clId="{75EC7CED-EC28-9243-91F9-8F7AD7017FA4}" dt="2024-03-25T00:40:08.110" v="22060"/>
          <ac:picMkLst>
            <pc:docMk/>
            <pc:sldMk cId="4085727723" sldId="629"/>
            <ac:picMk id="6145" creationId="{9661442A-87F9-4084-AD9D-46654EE58387}"/>
          </ac:picMkLst>
        </pc:picChg>
        <pc:picChg chg="mod">
          <ac:chgData name="Michelle Smyth" userId="157e0a5d-6898-40d0-8397-b0ba28e09666" providerId="ADAL" clId="{75EC7CED-EC28-9243-91F9-8F7AD7017FA4}" dt="2024-03-21T22:10:56.785" v="1917" actId="1076"/>
          <ac:picMkLst>
            <pc:docMk/>
            <pc:sldMk cId="4085727723" sldId="629"/>
            <ac:picMk id="6146" creationId="{A9B76394-ACEF-19E8-9A99-98E387055658}"/>
          </ac:picMkLst>
        </pc:picChg>
        <pc:picChg chg="add del mod">
          <ac:chgData name="Michelle Smyth" userId="157e0a5d-6898-40d0-8397-b0ba28e09666" providerId="ADAL" clId="{75EC7CED-EC28-9243-91F9-8F7AD7017FA4}" dt="2024-03-25T00:41:14.733" v="22062"/>
          <ac:picMkLst>
            <pc:docMk/>
            <pc:sldMk cId="4085727723" sldId="629"/>
            <ac:picMk id="6150" creationId="{431313CF-FB34-B8DA-713F-D58C4E597436}"/>
          </ac:picMkLst>
        </pc:picChg>
        <pc:picChg chg="add del mod">
          <ac:chgData name="Michelle Smyth" userId="157e0a5d-6898-40d0-8397-b0ba28e09666" providerId="ADAL" clId="{75EC7CED-EC28-9243-91F9-8F7AD7017FA4}" dt="2024-03-25T00:42:12.771" v="22064"/>
          <ac:picMkLst>
            <pc:docMk/>
            <pc:sldMk cId="4085727723" sldId="629"/>
            <ac:picMk id="6154" creationId="{8E3D93A6-49B5-DAE6-67B4-A68BB0350830}"/>
          </ac:picMkLst>
        </pc:picChg>
        <pc:picChg chg="add mod">
          <ac:chgData name="Michelle Smyth" userId="157e0a5d-6898-40d0-8397-b0ba28e09666" providerId="ADAL" clId="{75EC7CED-EC28-9243-91F9-8F7AD7017FA4}" dt="2024-03-25T00:44:14.252" v="22065"/>
          <ac:picMkLst>
            <pc:docMk/>
            <pc:sldMk cId="4085727723" sldId="629"/>
            <ac:picMk id="6158" creationId="{68D2310A-9C39-FCD7-5EB0-B38EF094EAF9}"/>
          </ac:picMkLst>
        </pc:picChg>
      </pc:sldChg>
      <pc:sldChg chg="addSp delSp modSp mod modTransition modAnim modNotesTx">
        <pc:chgData name="Michelle Smyth" userId="157e0a5d-6898-40d0-8397-b0ba28e09666" providerId="ADAL" clId="{75EC7CED-EC28-9243-91F9-8F7AD7017FA4}" dt="2024-03-25T00:14:16.057" v="19304"/>
        <pc:sldMkLst>
          <pc:docMk/>
          <pc:sldMk cId="1564461965" sldId="630"/>
        </pc:sldMkLst>
        <pc:spChg chg="del">
          <ac:chgData name="Michelle Smyth" userId="157e0a5d-6898-40d0-8397-b0ba28e09666" providerId="ADAL" clId="{75EC7CED-EC28-9243-91F9-8F7AD7017FA4}" dt="2024-03-21T22:03:14.382" v="1850"/>
          <ac:spMkLst>
            <pc:docMk/>
            <pc:sldMk cId="1564461965" sldId="630"/>
            <ac:spMk id="3" creationId="{00000000-0000-0000-0000-000000000000}"/>
          </ac:spMkLst>
        </pc:spChg>
        <pc:spChg chg="add del mod">
          <ac:chgData name="Michelle Smyth" userId="157e0a5d-6898-40d0-8397-b0ba28e09666" providerId="ADAL" clId="{75EC7CED-EC28-9243-91F9-8F7AD7017FA4}" dt="2024-03-21T22:05:56.510" v="1868" actId="478"/>
          <ac:spMkLst>
            <pc:docMk/>
            <pc:sldMk cId="1564461965" sldId="630"/>
            <ac:spMk id="10" creationId="{D03FAFE4-ECD7-084C-C24A-BFA6475DE350}"/>
          </ac:spMkLst>
        </pc:spChg>
        <pc:spChg chg="add del mod">
          <ac:chgData name="Michelle Smyth" userId="157e0a5d-6898-40d0-8397-b0ba28e09666" providerId="ADAL" clId="{75EC7CED-EC28-9243-91F9-8F7AD7017FA4}" dt="2024-03-21T22:05:58.506" v="1870" actId="478"/>
          <ac:spMkLst>
            <pc:docMk/>
            <pc:sldMk cId="1564461965" sldId="630"/>
            <ac:spMk id="11" creationId="{1D15552C-97E2-232A-4A77-DFB7F0878B5D}"/>
          </ac:spMkLst>
        </pc:spChg>
        <pc:spChg chg="add del mod">
          <ac:chgData name="Michelle Smyth" userId="157e0a5d-6898-40d0-8397-b0ba28e09666" providerId="ADAL" clId="{75EC7CED-EC28-9243-91F9-8F7AD7017FA4}" dt="2024-03-21T22:05:54.557" v="1866" actId="478"/>
          <ac:spMkLst>
            <pc:docMk/>
            <pc:sldMk cId="1564461965" sldId="630"/>
            <ac:spMk id="12" creationId="{CC828498-58E5-9BC3-DD8A-D36AD6B61B22}"/>
          </ac:spMkLst>
        </pc:spChg>
        <pc:spChg chg="add del mod">
          <ac:chgData name="Michelle Smyth" userId="157e0a5d-6898-40d0-8397-b0ba28e09666" providerId="ADAL" clId="{75EC7CED-EC28-9243-91F9-8F7AD7017FA4}" dt="2024-03-21T22:05:55.426" v="1867" actId="478"/>
          <ac:spMkLst>
            <pc:docMk/>
            <pc:sldMk cId="1564461965" sldId="630"/>
            <ac:spMk id="13" creationId="{425A42BA-E0EC-9E78-0A00-65A650BAFB44}"/>
          </ac:spMkLst>
        </pc:spChg>
        <pc:spChg chg="add del mod">
          <ac:chgData name="Michelle Smyth" userId="157e0a5d-6898-40d0-8397-b0ba28e09666" providerId="ADAL" clId="{75EC7CED-EC28-9243-91F9-8F7AD7017FA4}" dt="2024-03-21T22:05:49.198" v="1863" actId="478"/>
          <ac:spMkLst>
            <pc:docMk/>
            <pc:sldMk cId="1564461965" sldId="630"/>
            <ac:spMk id="14" creationId="{D2DC034A-CD5E-BD6C-7DB9-784857ED5411}"/>
          </ac:spMkLst>
        </pc:spChg>
        <pc:spChg chg="add del mod">
          <ac:chgData name="Michelle Smyth" userId="157e0a5d-6898-40d0-8397-b0ba28e09666" providerId="ADAL" clId="{75EC7CED-EC28-9243-91F9-8F7AD7017FA4}" dt="2024-03-21T22:05:59.766" v="1871" actId="478"/>
          <ac:spMkLst>
            <pc:docMk/>
            <pc:sldMk cId="1564461965" sldId="630"/>
            <ac:spMk id="15" creationId="{75E608CF-C04B-942D-A636-0A06B237F088}"/>
          </ac:spMkLst>
        </pc:spChg>
        <pc:spChg chg="add del mod">
          <ac:chgData name="Michelle Smyth" userId="157e0a5d-6898-40d0-8397-b0ba28e09666" providerId="ADAL" clId="{75EC7CED-EC28-9243-91F9-8F7AD7017FA4}" dt="2024-03-21T22:05:45.388" v="1862" actId="478"/>
          <ac:spMkLst>
            <pc:docMk/>
            <pc:sldMk cId="1564461965" sldId="630"/>
            <ac:spMk id="16" creationId="{C089E8F8-56AC-756F-3EBD-F7D71A56B6FA}"/>
          </ac:spMkLst>
        </pc:spChg>
        <pc:spChg chg="add del mod">
          <ac:chgData name="Michelle Smyth" userId="157e0a5d-6898-40d0-8397-b0ba28e09666" providerId="ADAL" clId="{75EC7CED-EC28-9243-91F9-8F7AD7017FA4}" dt="2024-03-21T22:05:51.133" v="1864" actId="478"/>
          <ac:spMkLst>
            <pc:docMk/>
            <pc:sldMk cId="1564461965" sldId="630"/>
            <ac:spMk id="17" creationId="{6F92CC70-0368-FDB5-4A06-412F3E7703D1}"/>
          </ac:spMkLst>
        </pc:spChg>
        <pc:spChg chg="add mod">
          <ac:chgData name="Michelle Smyth" userId="157e0a5d-6898-40d0-8397-b0ba28e09666" providerId="ADAL" clId="{75EC7CED-EC28-9243-91F9-8F7AD7017FA4}" dt="2024-03-21T22:09:35.618" v="1880" actId="14100"/>
          <ac:spMkLst>
            <pc:docMk/>
            <pc:sldMk cId="1564461965" sldId="630"/>
            <ac:spMk id="21" creationId="{B98252BE-064C-A9B1-E866-1AB65EFDF862}"/>
          </ac:spMkLst>
        </pc:spChg>
        <pc:spChg chg="add mod">
          <ac:chgData name="Michelle Smyth" userId="157e0a5d-6898-40d0-8397-b0ba28e09666" providerId="ADAL" clId="{75EC7CED-EC28-9243-91F9-8F7AD7017FA4}" dt="2024-03-21T22:09:35.618" v="1880" actId="14100"/>
          <ac:spMkLst>
            <pc:docMk/>
            <pc:sldMk cId="1564461965" sldId="630"/>
            <ac:spMk id="22" creationId="{E2243A38-527B-C770-17DE-5DAED1BE4714}"/>
          </ac:spMkLst>
        </pc:spChg>
        <pc:spChg chg="add mod">
          <ac:chgData name="Michelle Smyth" userId="157e0a5d-6898-40d0-8397-b0ba28e09666" providerId="ADAL" clId="{75EC7CED-EC28-9243-91F9-8F7AD7017FA4}" dt="2024-03-21T22:09:35.618" v="1880" actId="14100"/>
          <ac:spMkLst>
            <pc:docMk/>
            <pc:sldMk cId="1564461965" sldId="630"/>
            <ac:spMk id="23" creationId="{2D39848B-94DF-F207-F1B9-253DC0F68A6C}"/>
          </ac:spMkLst>
        </pc:spChg>
        <pc:spChg chg="add mod">
          <ac:chgData name="Michelle Smyth" userId="157e0a5d-6898-40d0-8397-b0ba28e09666" providerId="ADAL" clId="{75EC7CED-EC28-9243-91F9-8F7AD7017FA4}" dt="2024-03-21T22:09:35.618" v="1880" actId="14100"/>
          <ac:spMkLst>
            <pc:docMk/>
            <pc:sldMk cId="1564461965" sldId="630"/>
            <ac:spMk id="24" creationId="{ED01D740-014A-7A45-301B-DCCB70BBE023}"/>
          </ac:spMkLst>
        </pc:spChg>
        <pc:spChg chg="add mod">
          <ac:chgData name="Michelle Smyth" userId="157e0a5d-6898-40d0-8397-b0ba28e09666" providerId="ADAL" clId="{75EC7CED-EC28-9243-91F9-8F7AD7017FA4}" dt="2024-03-21T22:09:40.713" v="1881" actId="1076"/>
          <ac:spMkLst>
            <pc:docMk/>
            <pc:sldMk cId="1564461965" sldId="630"/>
            <ac:spMk id="25" creationId="{8F259636-3BF6-6712-04F9-D249F4AD472B}"/>
          </ac:spMkLst>
        </pc:spChg>
        <pc:spChg chg="add mod">
          <ac:chgData name="Michelle Smyth" userId="157e0a5d-6898-40d0-8397-b0ba28e09666" providerId="ADAL" clId="{75EC7CED-EC28-9243-91F9-8F7AD7017FA4}" dt="2024-03-21T22:09:35.618" v="1880" actId="14100"/>
          <ac:spMkLst>
            <pc:docMk/>
            <pc:sldMk cId="1564461965" sldId="630"/>
            <ac:spMk id="26" creationId="{F2C3A1C8-536C-D2DA-817E-9CE139E1088A}"/>
          </ac:spMkLst>
        </pc:spChg>
        <pc:spChg chg="add mod">
          <ac:chgData name="Michelle Smyth" userId="157e0a5d-6898-40d0-8397-b0ba28e09666" providerId="ADAL" clId="{75EC7CED-EC28-9243-91F9-8F7AD7017FA4}" dt="2024-03-21T22:09:43.950" v="1882" actId="1076"/>
          <ac:spMkLst>
            <pc:docMk/>
            <pc:sldMk cId="1564461965" sldId="630"/>
            <ac:spMk id="27" creationId="{D6207106-E86C-78E4-91D9-0F0A8AAEF52C}"/>
          </ac:spMkLst>
        </pc:spChg>
        <pc:picChg chg="add del mod">
          <ac:chgData name="Michelle Smyth" userId="157e0a5d-6898-40d0-8397-b0ba28e09666" providerId="ADAL" clId="{75EC7CED-EC28-9243-91F9-8F7AD7017FA4}" dt="2024-03-21T22:05:41.521" v="1861" actId="478"/>
          <ac:picMkLst>
            <pc:docMk/>
            <pc:sldMk cId="1564461965" sldId="630"/>
            <ac:picMk id="4" creationId="{7E508B75-077E-056F-C1F9-4E0810011446}"/>
          </ac:picMkLst>
        </pc:picChg>
        <pc:picChg chg="add del mod">
          <ac:chgData name="Michelle Smyth" userId="157e0a5d-6898-40d0-8397-b0ba28e09666" providerId="ADAL" clId="{75EC7CED-EC28-9243-91F9-8F7AD7017FA4}" dt="2024-03-21T22:06:19.139" v="1876" actId="478"/>
          <ac:picMkLst>
            <pc:docMk/>
            <pc:sldMk cId="1564461965" sldId="630"/>
            <ac:picMk id="19" creationId="{801E9A95-BD1C-0880-0F98-202C8089AC4C}"/>
          </ac:picMkLst>
        </pc:picChg>
        <pc:picChg chg="add mod">
          <ac:chgData name="Michelle Smyth" userId="157e0a5d-6898-40d0-8397-b0ba28e09666" providerId="ADAL" clId="{75EC7CED-EC28-9243-91F9-8F7AD7017FA4}" dt="2024-03-21T22:09:35.618" v="1880" actId="14100"/>
          <ac:picMkLst>
            <pc:docMk/>
            <pc:sldMk cId="1564461965" sldId="630"/>
            <ac:picMk id="20" creationId="{CD441CC4-7292-0048-C3E7-268C6781F5C5}"/>
          </ac:picMkLst>
        </pc:picChg>
        <pc:picChg chg="add del mod">
          <ac:chgData name="Michelle Smyth" userId="157e0a5d-6898-40d0-8397-b0ba28e09666" providerId="ADAL" clId="{75EC7CED-EC28-9243-91F9-8F7AD7017FA4}" dt="2024-03-24T23:55:35.326" v="18557"/>
          <ac:picMkLst>
            <pc:docMk/>
            <pc:sldMk cId="1564461965" sldId="630"/>
            <ac:picMk id="30" creationId="{89CD802F-BA17-7397-8238-F8981A72CD9A}"/>
          </ac:picMkLst>
        </pc:picChg>
        <pc:picChg chg="add del mod">
          <ac:chgData name="Michelle Smyth" userId="157e0a5d-6898-40d0-8397-b0ba28e09666" providerId="ADAL" clId="{75EC7CED-EC28-9243-91F9-8F7AD7017FA4}" dt="2024-03-24T23:56:06.236" v="18559"/>
          <ac:picMkLst>
            <pc:docMk/>
            <pc:sldMk cId="1564461965" sldId="630"/>
            <ac:picMk id="34" creationId="{0CC4C7CC-21EF-0100-5BFF-23305DE1CBB2}"/>
          </ac:picMkLst>
        </pc:picChg>
        <pc:picChg chg="add del mod">
          <ac:chgData name="Michelle Smyth" userId="157e0a5d-6898-40d0-8397-b0ba28e09666" providerId="ADAL" clId="{75EC7CED-EC28-9243-91F9-8F7AD7017FA4}" dt="2024-03-24T23:58:07.568" v="18699"/>
          <ac:picMkLst>
            <pc:docMk/>
            <pc:sldMk cId="1564461965" sldId="630"/>
            <ac:picMk id="38" creationId="{9D6A5089-18F0-ECF7-52C0-DCA27800F4BD}"/>
          </ac:picMkLst>
        </pc:picChg>
        <pc:picChg chg="add del mod">
          <ac:chgData name="Michelle Smyth" userId="157e0a5d-6898-40d0-8397-b0ba28e09666" providerId="ADAL" clId="{75EC7CED-EC28-9243-91F9-8F7AD7017FA4}" dt="2024-03-25T00:02:10.525" v="19228"/>
          <ac:picMkLst>
            <pc:docMk/>
            <pc:sldMk cId="1564461965" sldId="630"/>
            <ac:picMk id="42" creationId="{DBE6D4FD-6970-E2EA-454E-4C0CD19A2DA0}"/>
          </ac:picMkLst>
        </pc:picChg>
        <pc:picChg chg="add del mod">
          <ac:chgData name="Michelle Smyth" userId="157e0a5d-6898-40d0-8397-b0ba28e09666" providerId="ADAL" clId="{75EC7CED-EC28-9243-91F9-8F7AD7017FA4}" dt="2024-03-25T00:02:46.260" v="19230"/>
          <ac:picMkLst>
            <pc:docMk/>
            <pc:sldMk cId="1564461965" sldId="630"/>
            <ac:picMk id="46" creationId="{25FA6710-0C21-7F3C-C1AC-94C41DE1ABA2}"/>
          </ac:picMkLst>
        </pc:picChg>
        <pc:picChg chg="add del mod">
          <ac:chgData name="Michelle Smyth" userId="157e0a5d-6898-40d0-8397-b0ba28e09666" providerId="ADAL" clId="{75EC7CED-EC28-9243-91F9-8F7AD7017FA4}" dt="2024-03-25T00:03:57.266" v="19232"/>
          <ac:picMkLst>
            <pc:docMk/>
            <pc:sldMk cId="1564461965" sldId="630"/>
            <ac:picMk id="50" creationId="{E44F3F13-1EC3-1CFE-2564-DFEE124BE52F}"/>
          </ac:picMkLst>
        </pc:picChg>
        <pc:picChg chg="add del mod">
          <ac:chgData name="Michelle Smyth" userId="157e0a5d-6898-40d0-8397-b0ba28e09666" providerId="ADAL" clId="{75EC7CED-EC28-9243-91F9-8F7AD7017FA4}" dt="2024-03-25T00:04:57.427" v="19291"/>
          <ac:picMkLst>
            <pc:docMk/>
            <pc:sldMk cId="1564461965" sldId="630"/>
            <ac:picMk id="54" creationId="{C1B70253-3682-7C15-634B-01579C69D0E3}"/>
          </ac:picMkLst>
        </pc:picChg>
        <pc:picChg chg="add del mod">
          <ac:chgData name="Michelle Smyth" userId="157e0a5d-6898-40d0-8397-b0ba28e09666" providerId="ADAL" clId="{75EC7CED-EC28-9243-91F9-8F7AD7017FA4}" dt="2024-03-25T00:06:05.093" v="19293"/>
          <ac:picMkLst>
            <pc:docMk/>
            <pc:sldMk cId="1564461965" sldId="630"/>
            <ac:picMk id="58" creationId="{BF70C10A-4150-4241-0EA6-CA684335F8C3}"/>
          </ac:picMkLst>
        </pc:picChg>
        <pc:picChg chg="add del mod">
          <ac:chgData name="Michelle Smyth" userId="157e0a5d-6898-40d0-8397-b0ba28e09666" providerId="ADAL" clId="{75EC7CED-EC28-9243-91F9-8F7AD7017FA4}" dt="2024-03-25T00:06:31.553" v="19295"/>
          <ac:picMkLst>
            <pc:docMk/>
            <pc:sldMk cId="1564461965" sldId="630"/>
            <ac:picMk id="62" creationId="{D1C9FD26-2367-3B2B-807F-3A33942F72D4}"/>
          </ac:picMkLst>
        </pc:picChg>
        <pc:picChg chg="add del mod">
          <ac:chgData name="Michelle Smyth" userId="157e0a5d-6898-40d0-8397-b0ba28e09666" providerId="ADAL" clId="{75EC7CED-EC28-9243-91F9-8F7AD7017FA4}" dt="2024-03-25T00:07:03.619" v="19297"/>
          <ac:picMkLst>
            <pc:docMk/>
            <pc:sldMk cId="1564461965" sldId="630"/>
            <ac:picMk id="66" creationId="{94A254E6-E685-A76D-2737-7F9B6FE008EF}"/>
          </ac:picMkLst>
        </pc:picChg>
        <pc:picChg chg="add del mod">
          <ac:chgData name="Michelle Smyth" userId="157e0a5d-6898-40d0-8397-b0ba28e09666" providerId="ADAL" clId="{75EC7CED-EC28-9243-91F9-8F7AD7017FA4}" dt="2024-03-25T00:07:51.029" v="19299"/>
          <ac:picMkLst>
            <pc:docMk/>
            <pc:sldMk cId="1564461965" sldId="630"/>
            <ac:picMk id="70" creationId="{E145A4A5-78A1-0756-BD74-5A08BB233A32}"/>
          </ac:picMkLst>
        </pc:picChg>
        <pc:picChg chg="add del mod">
          <ac:chgData name="Michelle Smyth" userId="157e0a5d-6898-40d0-8397-b0ba28e09666" providerId="ADAL" clId="{75EC7CED-EC28-9243-91F9-8F7AD7017FA4}" dt="2024-03-25T00:09:19.137" v="19301"/>
          <ac:picMkLst>
            <pc:docMk/>
            <pc:sldMk cId="1564461965" sldId="630"/>
            <ac:picMk id="74" creationId="{02D2BAD8-95AC-F07B-B820-0CC65E70B4E7}"/>
          </ac:picMkLst>
        </pc:picChg>
        <pc:picChg chg="add del mod">
          <ac:chgData name="Michelle Smyth" userId="157e0a5d-6898-40d0-8397-b0ba28e09666" providerId="ADAL" clId="{75EC7CED-EC28-9243-91F9-8F7AD7017FA4}" dt="2024-03-25T00:12:09.901" v="19303"/>
          <ac:picMkLst>
            <pc:docMk/>
            <pc:sldMk cId="1564461965" sldId="630"/>
            <ac:picMk id="78" creationId="{93BA881E-FF00-C1AE-C455-12E8CE481E94}"/>
          </ac:picMkLst>
        </pc:picChg>
        <pc:picChg chg="add mod">
          <ac:chgData name="Michelle Smyth" userId="157e0a5d-6898-40d0-8397-b0ba28e09666" providerId="ADAL" clId="{75EC7CED-EC28-9243-91F9-8F7AD7017FA4}" dt="2024-03-25T00:14:16.057" v="19304"/>
          <ac:picMkLst>
            <pc:docMk/>
            <pc:sldMk cId="1564461965" sldId="630"/>
            <ac:picMk id="82" creationId="{985C5655-A346-3122-834C-4A868254F48F}"/>
          </ac:picMkLst>
        </pc:picChg>
      </pc:sldChg>
      <pc:sldChg chg="addSp delSp modSp modTransition modAnim modNotesTx">
        <pc:chgData name="Michelle Smyth" userId="157e0a5d-6898-40d0-8397-b0ba28e09666" providerId="ADAL" clId="{75EC7CED-EC28-9243-91F9-8F7AD7017FA4}" dt="2024-03-25T12:18:53.682" v="31331"/>
        <pc:sldMkLst>
          <pc:docMk/>
          <pc:sldMk cId="1318101218" sldId="631"/>
        </pc:sldMkLst>
        <pc:picChg chg="add del mod">
          <ac:chgData name="Michelle Smyth" userId="157e0a5d-6898-40d0-8397-b0ba28e09666" providerId="ADAL" clId="{75EC7CED-EC28-9243-91F9-8F7AD7017FA4}" dt="2024-03-25T12:00:46.394" v="30978"/>
          <ac:picMkLst>
            <pc:docMk/>
            <pc:sldMk cId="1318101218" sldId="631"/>
            <ac:picMk id="12" creationId="{524A4FAC-ECC4-EE94-1601-6D32992A8EA0}"/>
          </ac:picMkLst>
        </pc:picChg>
        <pc:picChg chg="add del mod">
          <ac:chgData name="Michelle Smyth" userId="157e0a5d-6898-40d0-8397-b0ba28e09666" providerId="ADAL" clId="{75EC7CED-EC28-9243-91F9-8F7AD7017FA4}" dt="2024-03-25T12:01:10.603" v="30980"/>
          <ac:picMkLst>
            <pc:docMk/>
            <pc:sldMk cId="1318101218" sldId="631"/>
            <ac:picMk id="16" creationId="{B17923B3-1625-47C2-A590-D042EF44C9F5}"/>
          </ac:picMkLst>
        </pc:picChg>
        <pc:picChg chg="add del mod">
          <ac:chgData name="Michelle Smyth" userId="157e0a5d-6898-40d0-8397-b0ba28e09666" providerId="ADAL" clId="{75EC7CED-EC28-9243-91F9-8F7AD7017FA4}" dt="2024-03-25T12:02:07.510" v="30982"/>
          <ac:picMkLst>
            <pc:docMk/>
            <pc:sldMk cId="1318101218" sldId="631"/>
            <ac:picMk id="20" creationId="{598A478A-3CF6-B7AA-0B48-263B678EDBD3}"/>
          </ac:picMkLst>
        </pc:picChg>
        <pc:picChg chg="add del mod">
          <ac:chgData name="Michelle Smyth" userId="157e0a5d-6898-40d0-8397-b0ba28e09666" providerId="ADAL" clId="{75EC7CED-EC28-9243-91F9-8F7AD7017FA4}" dt="2024-03-25T12:16:13.104" v="31305"/>
          <ac:picMkLst>
            <pc:docMk/>
            <pc:sldMk cId="1318101218" sldId="631"/>
            <ac:picMk id="24" creationId="{1A1B2AA6-C8DF-5F05-C78A-27B22FC46757}"/>
          </ac:picMkLst>
        </pc:picChg>
        <pc:picChg chg="add del mod">
          <ac:chgData name="Michelle Smyth" userId="157e0a5d-6898-40d0-8397-b0ba28e09666" providerId="ADAL" clId="{75EC7CED-EC28-9243-91F9-8F7AD7017FA4}" dt="2024-03-25T12:17:12.201" v="31307"/>
          <ac:picMkLst>
            <pc:docMk/>
            <pc:sldMk cId="1318101218" sldId="631"/>
            <ac:picMk id="28" creationId="{FEFD5F9E-B542-5675-43BD-99C467C21195}"/>
          </ac:picMkLst>
        </pc:picChg>
        <pc:picChg chg="add mod">
          <ac:chgData name="Michelle Smyth" userId="157e0a5d-6898-40d0-8397-b0ba28e09666" providerId="ADAL" clId="{75EC7CED-EC28-9243-91F9-8F7AD7017FA4}" dt="2024-03-25T12:18:53.682" v="31331"/>
          <ac:picMkLst>
            <pc:docMk/>
            <pc:sldMk cId="1318101218" sldId="631"/>
            <ac:picMk id="32" creationId="{A708A646-7843-95AE-8B11-F49797E38A35}"/>
          </ac:picMkLst>
        </pc:picChg>
      </pc:sldChg>
      <pc:sldChg chg="addSp delSp modSp mod modTransition modAnim modNotesTx">
        <pc:chgData name="Michelle Smyth" userId="157e0a5d-6898-40d0-8397-b0ba28e09666" providerId="ADAL" clId="{75EC7CED-EC28-9243-91F9-8F7AD7017FA4}" dt="2024-03-25T13:25:24.420" v="32410"/>
        <pc:sldMkLst>
          <pc:docMk/>
          <pc:sldMk cId="3141339020" sldId="632"/>
        </pc:sldMkLst>
        <pc:spChg chg="mod">
          <ac:chgData name="Michelle Smyth" userId="157e0a5d-6898-40d0-8397-b0ba28e09666" providerId="ADAL" clId="{75EC7CED-EC28-9243-91F9-8F7AD7017FA4}" dt="2024-03-21T23:30:48.388" v="2513" actId="20577"/>
          <ac:spMkLst>
            <pc:docMk/>
            <pc:sldMk cId="3141339020" sldId="632"/>
            <ac:spMk id="3" creationId="{00000000-0000-0000-0000-000000000000}"/>
          </ac:spMkLst>
        </pc:spChg>
        <pc:picChg chg="add del mod">
          <ac:chgData name="Michelle Smyth" userId="157e0a5d-6898-40d0-8397-b0ba28e09666" providerId="ADAL" clId="{75EC7CED-EC28-9243-91F9-8F7AD7017FA4}" dt="2024-03-25T13:23:47.163" v="32405"/>
          <ac:picMkLst>
            <pc:docMk/>
            <pc:sldMk cId="3141339020" sldId="632"/>
            <ac:picMk id="14" creationId="{2FEDB029-ECBD-0B2F-EBC9-A99CC5A3870F}"/>
          </ac:picMkLst>
        </pc:picChg>
        <pc:picChg chg="add del mod">
          <ac:chgData name="Michelle Smyth" userId="157e0a5d-6898-40d0-8397-b0ba28e09666" providerId="ADAL" clId="{75EC7CED-EC28-9243-91F9-8F7AD7017FA4}" dt="2024-03-25T13:23:55.279" v="32407"/>
          <ac:picMkLst>
            <pc:docMk/>
            <pc:sldMk cId="3141339020" sldId="632"/>
            <ac:picMk id="18" creationId="{19D5460A-C838-0651-68FF-0519E7BC21AD}"/>
          </ac:picMkLst>
        </pc:picChg>
        <pc:picChg chg="add del mod">
          <ac:chgData name="Michelle Smyth" userId="157e0a5d-6898-40d0-8397-b0ba28e09666" providerId="ADAL" clId="{75EC7CED-EC28-9243-91F9-8F7AD7017FA4}" dt="2024-03-25T13:24:27.042" v="32409"/>
          <ac:picMkLst>
            <pc:docMk/>
            <pc:sldMk cId="3141339020" sldId="632"/>
            <ac:picMk id="22" creationId="{AE97BB1A-3B1C-3129-37DE-D42262592E1D}"/>
          </ac:picMkLst>
        </pc:picChg>
        <pc:picChg chg="add mod">
          <ac:chgData name="Michelle Smyth" userId="157e0a5d-6898-40d0-8397-b0ba28e09666" providerId="ADAL" clId="{75EC7CED-EC28-9243-91F9-8F7AD7017FA4}" dt="2024-03-25T13:25:24.420" v="32410"/>
          <ac:picMkLst>
            <pc:docMk/>
            <pc:sldMk cId="3141339020" sldId="632"/>
            <ac:picMk id="26" creationId="{2878A210-6B29-C699-A541-1BC1D7BA0E33}"/>
          </ac:picMkLst>
        </pc:picChg>
      </pc:sldChg>
      <pc:sldChg chg="addSp modSp modTransition modNotesTx">
        <pc:chgData name="Michelle Smyth" userId="157e0a5d-6898-40d0-8397-b0ba28e09666" providerId="ADAL" clId="{75EC7CED-EC28-9243-91F9-8F7AD7017FA4}" dt="2024-03-25T15:14:24.289" v="37458"/>
        <pc:sldMkLst>
          <pc:docMk/>
          <pc:sldMk cId="2919258467" sldId="633"/>
        </pc:sldMkLst>
        <pc:picChg chg="add mod">
          <ac:chgData name="Michelle Smyth" userId="157e0a5d-6898-40d0-8397-b0ba28e09666" providerId="ADAL" clId="{75EC7CED-EC28-9243-91F9-8F7AD7017FA4}" dt="2024-03-25T15:14:24.289" v="37458"/>
          <ac:picMkLst>
            <pc:docMk/>
            <pc:sldMk cId="2919258467" sldId="633"/>
            <ac:picMk id="12" creationId="{4BA59723-4510-5309-C4C2-036AF045834C}"/>
          </ac:picMkLst>
        </pc:picChg>
      </pc:sldChg>
      <pc:sldChg chg="addSp delSp modSp modTransition modAnim modNotesTx">
        <pc:chgData name="Michelle Smyth" userId="157e0a5d-6898-40d0-8397-b0ba28e09666" providerId="ADAL" clId="{75EC7CED-EC28-9243-91F9-8F7AD7017FA4}" dt="2024-03-25T14:47:20.791" v="34148"/>
        <pc:sldMkLst>
          <pc:docMk/>
          <pc:sldMk cId="3970069330" sldId="635"/>
        </pc:sldMkLst>
        <pc:picChg chg="add del mod">
          <ac:chgData name="Michelle Smyth" userId="157e0a5d-6898-40d0-8397-b0ba28e09666" providerId="ADAL" clId="{75EC7CED-EC28-9243-91F9-8F7AD7017FA4}" dt="2024-03-25T14:27:49.994" v="33731"/>
          <ac:picMkLst>
            <pc:docMk/>
            <pc:sldMk cId="3970069330" sldId="635"/>
            <ac:picMk id="15" creationId="{01F09A83-6323-5B13-460A-6BC5BACCF3EC}"/>
          </ac:picMkLst>
        </pc:picChg>
        <pc:picChg chg="add del mod">
          <ac:chgData name="Michelle Smyth" userId="157e0a5d-6898-40d0-8397-b0ba28e09666" providerId="ADAL" clId="{75EC7CED-EC28-9243-91F9-8F7AD7017FA4}" dt="2024-03-25T14:30:08.643" v="33959"/>
          <ac:picMkLst>
            <pc:docMk/>
            <pc:sldMk cId="3970069330" sldId="635"/>
            <ac:picMk id="19" creationId="{97D85DE3-3FEC-88F6-2DA6-47FD23B15FCA}"/>
          </ac:picMkLst>
        </pc:picChg>
        <pc:picChg chg="add del mod">
          <ac:chgData name="Michelle Smyth" userId="157e0a5d-6898-40d0-8397-b0ba28e09666" providerId="ADAL" clId="{75EC7CED-EC28-9243-91F9-8F7AD7017FA4}" dt="2024-03-25T14:31:07.529" v="34062"/>
          <ac:picMkLst>
            <pc:docMk/>
            <pc:sldMk cId="3970069330" sldId="635"/>
            <ac:picMk id="23" creationId="{CF396D0B-2F3B-88F3-39B5-8DD8FF92F873}"/>
          </ac:picMkLst>
        </pc:picChg>
        <pc:picChg chg="add del mod">
          <ac:chgData name="Michelle Smyth" userId="157e0a5d-6898-40d0-8397-b0ba28e09666" providerId="ADAL" clId="{75EC7CED-EC28-9243-91F9-8F7AD7017FA4}" dt="2024-03-25T14:32:27.096" v="34141"/>
          <ac:picMkLst>
            <pc:docMk/>
            <pc:sldMk cId="3970069330" sldId="635"/>
            <ac:picMk id="27" creationId="{198BE384-8081-A218-7BD6-2E630AE354A4}"/>
          </ac:picMkLst>
        </pc:picChg>
        <pc:picChg chg="add del mod">
          <ac:chgData name="Michelle Smyth" userId="157e0a5d-6898-40d0-8397-b0ba28e09666" providerId="ADAL" clId="{75EC7CED-EC28-9243-91F9-8F7AD7017FA4}" dt="2024-03-25T14:32:43.093" v="34143"/>
          <ac:picMkLst>
            <pc:docMk/>
            <pc:sldMk cId="3970069330" sldId="635"/>
            <ac:picMk id="31" creationId="{74EB41A7-2391-7C8E-B278-E490DA607A5F}"/>
          </ac:picMkLst>
        </pc:picChg>
        <pc:picChg chg="add del mod">
          <ac:chgData name="Michelle Smyth" userId="157e0a5d-6898-40d0-8397-b0ba28e09666" providerId="ADAL" clId="{75EC7CED-EC28-9243-91F9-8F7AD7017FA4}" dt="2024-03-25T14:33:27.501" v="34145"/>
          <ac:picMkLst>
            <pc:docMk/>
            <pc:sldMk cId="3970069330" sldId="635"/>
            <ac:picMk id="35" creationId="{E4DBF4D5-952A-CAE6-AB7B-687D3FA6B80C}"/>
          </ac:picMkLst>
        </pc:picChg>
        <pc:picChg chg="add del mod">
          <ac:chgData name="Michelle Smyth" userId="157e0a5d-6898-40d0-8397-b0ba28e09666" providerId="ADAL" clId="{75EC7CED-EC28-9243-91F9-8F7AD7017FA4}" dt="2024-03-25T14:46:03.596" v="34147"/>
          <ac:picMkLst>
            <pc:docMk/>
            <pc:sldMk cId="3970069330" sldId="635"/>
            <ac:picMk id="39" creationId="{5D5268B6-E135-5DA4-5F51-742299F9291A}"/>
          </ac:picMkLst>
        </pc:picChg>
        <pc:picChg chg="add mod">
          <ac:chgData name="Michelle Smyth" userId="157e0a5d-6898-40d0-8397-b0ba28e09666" providerId="ADAL" clId="{75EC7CED-EC28-9243-91F9-8F7AD7017FA4}" dt="2024-03-25T14:47:20.791" v="34148"/>
          <ac:picMkLst>
            <pc:docMk/>
            <pc:sldMk cId="3970069330" sldId="635"/>
            <ac:picMk id="43" creationId="{99DEEB74-567D-A18C-CE0D-2DE53D6DBBA1}"/>
          </ac:picMkLst>
        </pc:picChg>
      </pc:sldChg>
      <pc:sldChg chg="addSp delSp modSp mod modTransition modAnim">
        <pc:chgData name="Michelle Smyth" userId="157e0a5d-6898-40d0-8397-b0ba28e09666" providerId="ADAL" clId="{75EC7CED-EC28-9243-91F9-8F7AD7017FA4}" dt="2024-03-24T20:27:46.729" v="4309"/>
        <pc:sldMkLst>
          <pc:docMk/>
          <pc:sldMk cId="2867760117" sldId="638"/>
        </pc:sldMkLst>
        <pc:spChg chg="mod">
          <ac:chgData name="Michelle Smyth" userId="157e0a5d-6898-40d0-8397-b0ba28e09666" providerId="ADAL" clId="{75EC7CED-EC28-9243-91F9-8F7AD7017FA4}" dt="2024-03-21T22:22:31.799" v="1988" actId="20577"/>
          <ac:spMkLst>
            <pc:docMk/>
            <pc:sldMk cId="2867760117" sldId="638"/>
            <ac:spMk id="2" creationId="{00000000-0000-0000-0000-000000000000}"/>
          </ac:spMkLst>
        </pc:spChg>
        <pc:spChg chg="mod">
          <ac:chgData name="Michelle Smyth" userId="157e0a5d-6898-40d0-8397-b0ba28e09666" providerId="ADAL" clId="{75EC7CED-EC28-9243-91F9-8F7AD7017FA4}" dt="2024-03-21T23:24:50.501" v="2512" actId="20577"/>
          <ac:spMkLst>
            <pc:docMk/>
            <pc:sldMk cId="2867760117" sldId="638"/>
            <ac:spMk id="3" creationId="{00000000-0000-0000-0000-000000000000}"/>
          </ac:spMkLst>
        </pc:spChg>
        <pc:picChg chg="add del mod">
          <ac:chgData name="Michelle Smyth" userId="157e0a5d-6898-40d0-8397-b0ba28e09666" providerId="ADAL" clId="{75EC7CED-EC28-9243-91F9-8F7AD7017FA4}" dt="2024-03-22T09:38:36.562" v="3634"/>
          <ac:picMkLst>
            <pc:docMk/>
            <pc:sldMk cId="2867760117" sldId="638"/>
            <ac:picMk id="47" creationId="{9D705387-ABE3-EFEE-2C7D-25850DE0AD7D}"/>
          </ac:picMkLst>
        </pc:picChg>
        <pc:picChg chg="add del mod">
          <ac:chgData name="Michelle Smyth" userId="157e0a5d-6898-40d0-8397-b0ba28e09666" providerId="ADAL" clId="{75EC7CED-EC28-9243-91F9-8F7AD7017FA4}" dt="2024-03-24T20:20:15.433" v="4294"/>
          <ac:picMkLst>
            <pc:docMk/>
            <pc:sldMk cId="2867760117" sldId="638"/>
            <ac:picMk id="50" creationId="{3255243A-6F42-8299-C2FE-93693D9F0101}"/>
          </ac:picMkLst>
        </pc:picChg>
        <pc:picChg chg="add del mod">
          <ac:chgData name="Michelle Smyth" userId="157e0a5d-6898-40d0-8397-b0ba28e09666" providerId="ADAL" clId="{75EC7CED-EC28-9243-91F9-8F7AD7017FA4}" dt="2024-03-24T20:24:16.886" v="4299"/>
          <ac:picMkLst>
            <pc:docMk/>
            <pc:sldMk cId="2867760117" sldId="638"/>
            <ac:picMk id="53" creationId="{1E4A4956-5189-75E4-69B2-B6D85575D717}"/>
          </ac:picMkLst>
        </pc:picChg>
        <pc:picChg chg="add del mod">
          <ac:chgData name="Michelle Smyth" userId="157e0a5d-6898-40d0-8397-b0ba28e09666" providerId="ADAL" clId="{75EC7CED-EC28-9243-91F9-8F7AD7017FA4}" dt="2024-03-24T20:26:27.286" v="4304"/>
          <ac:picMkLst>
            <pc:docMk/>
            <pc:sldMk cId="2867760117" sldId="638"/>
            <ac:picMk id="58" creationId="{AD5554C1-33D9-F65A-5530-BC4E87DBFF0A}"/>
          </ac:picMkLst>
        </pc:picChg>
        <pc:picChg chg="add del mod">
          <ac:chgData name="Michelle Smyth" userId="157e0a5d-6898-40d0-8397-b0ba28e09666" providerId="ADAL" clId="{75EC7CED-EC28-9243-91F9-8F7AD7017FA4}" dt="2024-03-24T20:27:02.429" v="4306"/>
          <ac:picMkLst>
            <pc:docMk/>
            <pc:sldMk cId="2867760117" sldId="638"/>
            <ac:picMk id="62" creationId="{CCA90B14-A531-28CA-02CE-265D947B3113}"/>
          </ac:picMkLst>
        </pc:picChg>
        <pc:picChg chg="del">
          <ac:chgData name="Michelle Smyth" userId="157e0a5d-6898-40d0-8397-b0ba28e09666" providerId="ADAL" clId="{75EC7CED-EC28-9243-91F9-8F7AD7017FA4}" dt="2024-03-21T22:22:35.451" v="1989" actId="478"/>
          <ac:picMkLst>
            <pc:docMk/>
            <pc:sldMk cId="2867760117" sldId="638"/>
            <ac:picMk id="3074" creationId="{6CAD2F2A-0F21-5AF8-45F1-13A6EE879AF4}"/>
          </ac:picMkLst>
        </pc:picChg>
        <pc:picChg chg="add del mod">
          <ac:chgData name="Michelle Smyth" userId="157e0a5d-6898-40d0-8397-b0ba28e09666" providerId="ADAL" clId="{75EC7CED-EC28-9243-91F9-8F7AD7017FA4}" dt="2024-03-24T20:27:15.948" v="4308"/>
          <ac:picMkLst>
            <pc:docMk/>
            <pc:sldMk cId="2867760117" sldId="638"/>
            <ac:picMk id="3075" creationId="{BD6477D8-7BF3-8CFE-95E0-1F091FF5E660}"/>
          </ac:picMkLst>
        </pc:picChg>
        <pc:picChg chg="add mod">
          <ac:chgData name="Michelle Smyth" userId="157e0a5d-6898-40d0-8397-b0ba28e09666" providerId="ADAL" clId="{75EC7CED-EC28-9243-91F9-8F7AD7017FA4}" dt="2024-03-24T20:27:46.729" v="4309"/>
          <ac:picMkLst>
            <pc:docMk/>
            <pc:sldMk cId="2867760117" sldId="638"/>
            <ac:picMk id="3079" creationId="{7E365F16-FACD-4493-7E16-3BD4E41B063A}"/>
          </ac:picMkLst>
        </pc:picChg>
      </pc:sldChg>
      <pc:sldChg chg="addSp delSp modSp modTransition modAnim modNotesTx">
        <pc:chgData name="Michelle Smyth" userId="157e0a5d-6898-40d0-8397-b0ba28e09666" providerId="ADAL" clId="{75EC7CED-EC28-9243-91F9-8F7AD7017FA4}" dt="2024-03-25T13:20:02.275" v="32392"/>
        <pc:sldMkLst>
          <pc:docMk/>
          <pc:sldMk cId="3153501552" sldId="639"/>
        </pc:sldMkLst>
        <pc:picChg chg="add del mod">
          <ac:chgData name="Michelle Smyth" userId="157e0a5d-6898-40d0-8397-b0ba28e09666" providerId="ADAL" clId="{75EC7CED-EC28-9243-91F9-8F7AD7017FA4}" dt="2024-03-25T13:17:27.364" v="32384"/>
          <ac:picMkLst>
            <pc:docMk/>
            <pc:sldMk cId="3153501552" sldId="639"/>
            <ac:picMk id="13" creationId="{44793A24-3DE1-25A0-93A9-C9775DDE031B}"/>
          </ac:picMkLst>
        </pc:picChg>
        <pc:picChg chg="add del mod">
          <ac:chgData name="Michelle Smyth" userId="157e0a5d-6898-40d0-8397-b0ba28e09666" providerId="ADAL" clId="{75EC7CED-EC28-9243-91F9-8F7AD7017FA4}" dt="2024-03-25T13:17:41.753" v="32386"/>
          <ac:picMkLst>
            <pc:docMk/>
            <pc:sldMk cId="3153501552" sldId="639"/>
            <ac:picMk id="17" creationId="{67217E05-9D8A-598E-47A5-E4786E604EBB}"/>
          </ac:picMkLst>
        </pc:picChg>
        <pc:picChg chg="add del mod">
          <ac:chgData name="Michelle Smyth" userId="157e0a5d-6898-40d0-8397-b0ba28e09666" providerId="ADAL" clId="{75EC7CED-EC28-9243-91F9-8F7AD7017FA4}" dt="2024-03-25T13:18:38.164" v="32391"/>
          <ac:picMkLst>
            <pc:docMk/>
            <pc:sldMk cId="3153501552" sldId="639"/>
            <ac:picMk id="21" creationId="{38AA08A7-617E-15E7-0202-EA5EACEB8B61}"/>
          </ac:picMkLst>
        </pc:picChg>
        <pc:picChg chg="add mod">
          <ac:chgData name="Michelle Smyth" userId="157e0a5d-6898-40d0-8397-b0ba28e09666" providerId="ADAL" clId="{75EC7CED-EC28-9243-91F9-8F7AD7017FA4}" dt="2024-03-25T13:20:02.275" v="32392"/>
          <ac:picMkLst>
            <pc:docMk/>
            <pc:sldMk cId="3153501552" sldId="639"/>
            <ac:picMk id="25" creationId="{CF618EE5-0CF4-CADB-13D6-D2CAB5E4C443}"/>
          </ac:picMkLst>
        </pc:picChg>
      </pc:sldChg>
      <pc:sldChg chg="addSp delSp modSp modTransition modAnim modNotesTx">
        <pc:chgData name="Michelle Smyth" userId="157e0a5d-6898-40d0-8397-b0ba28e09666" providerId="ADAL" clId="{75EC7CED-EC28-9243-91F9-8F7AD7017FA4}" dt="2024-03-25T13:16:54.700" v="32382"/>
        <pc:sldMkLst>
          <pc:docMk/>
          <pc:sldMk cId="1278718657" sldId="640"/>
        </pc:sldMkLst>
        <pc:picChg chg="add del mod">
          <ac:chgData name="Michelle Smyth" userId="157e0a5d-6898-40d0-8397-b0ba28e09666" providerId="ADAL" clId="{75EC7CED-EC28-9243-91F9-8F7AD7017FA4}" dt="2024-03-25T12:49:24.903" v="31862"/>
          <ac:picMkLst>
            <pc:docMk/>
            <pc:sldMk cId="1278718657" sldId="640"/>
            <ac:picMk id="13" creationId="{3BB2B2A6-08DF-88F1-4449-E21A14580E7A}"/>
          </ac:picMkLst>
        </pc:picChg>
        <pc:picChg chg="add del mod">
          <ac:chgData name="Michelle Smyth" userId="157e0a5d-6898-40d0-8397-b0ba28e09666" providerId="ADAL" clId="{75EC7CED-EC28-9243-91F9-8F7AD7017FA4}" dt="2024-03-25T12:51:19.568" v="32016"/>
          <ac:picMkLst>
            <pc:docMk/>
            <pc:sldMk cId="1278718657" sldId="640"/>
            <ac:picMk id="17" creationId="{D3FB9F0D-BD26-FB08-C161-2E1684ACBE37}"/>
          </ac:picMkLst>
        </pc:picChg>
        <pc:picChg chg="add del mod">
          <ac:chgData name="Michelle Smyth" userId="157e0a5d-6898-40d0-8397-b0ba28e09666" providerId="ADAL" clId="{75EC7CED-EC28-9243-91F9-8F7AD7017FA4}" dt="2024-03-25T12:51:51.179" v="32018"/>
          <ac:picMkLst>
            <pc:docMk/>
            <pc:sldMk cId="1278718657" sldId="640"/>
            <ac:picMk id="21" creationId="{0926C846-0B2C-AD23-7C16-65020768BA00}"/>
          </ac:picMkLst>
        </pc:picChg>
        <pc:picChg chg="add del mod">
          <ac:chgData name="Michelle Smyth" userId="157e0a5d-6898-40d0-8397-b0ba28e09666" providerId="ADAL" clId="{75EC7CED-EC28-9243-91F9-8F7AD7017FA4}" dt="2024-03-25T12:52:38.831" v="32020"/>
          <ac:picMkLst>
            <pc:docMk/>
            <pc:sldMk cId="1278718657" sldId="640"/>
            <ac:picMk id="25" creationId="{353732D7-42F4-E9FC-ECF4-DF9CAC43A2B3}"/>
          </ac:picMkLst>
        </pc:picChg>
        <pc:picChg chg="add del mod">
          <ac:chgData name="Michelle Smyth" userId="157e0a5d-6898-40d0-8397-b0ba28e09666" providerId="ADAL" clId="{75EC7CED-EC28-9243-91F9-8F7AD7017FA4}" dt="2024-03-25T12:53:31.899" v="32022"/>
          <ac:picMkLst>
            <pc:docMk/>
            <pc:sldMk cId="1278718657" sldId="640"/>
            <ac:picMk id="29" creationId="{1DA2B298-596D-52E8-7BB5-5E0F1211F170}"/>
          </ac:picMkLst>
        </pc:picChg>
        <pc:picChg chg="add del mod">
          <ac:chgData name="Michelle Smyth" userId="157e0a5d-6898-40d0-8397-b0ba28e09666" providerId="ADAL" clId="{75EC7CED-EC28-9243-91F9-8F7AD7017FA4}" dt="2024-03-25T12:56:18.674" v="32334"/>
          <ac:picMkLst>
            <pc:docMk/>
            <pc:sldMk cId="1278718657" sldId="640"/>
            <ac:picMk id="33" creationId="{03EFDE1B-77FB-9D0B-3BE5-62E349D76B57}"/>
          </ac:picMkLst>
        </pc:picChg>
        <pc:picChg chg="add del mod">
          <ac:chgData name="Michelle Smyth" userId="157e0a5d-6898-40d0-8397-b0ba28e09666" providerId="ADAL" clId="{75EC7CED-EC28-9243-91F9-8F7AD7017FA4}" dt="2024-03-25T12:56:52.709" v="32352"/>
          <ac:picMkLst>
            <pc:docMk/>
            <pc:sldMk cId="1278718657" sldId="640"/>
            <ac:picMk id="37" creationId="{CB63DF35-9C0F-74B0-6938-839781C62355}"/>
          </ac:picMkLst>
        </pc:picChg>
        <pc:picChg chg="add del mod">
          <ac:chgData name="Michelle Smyth" userId="157e0a5d-6898-40d0-8397-b0ba28e09666" providerId="ADAL" clId="{75EC7CED-EC28-9243-91F9-8F7AD7017FA4}" dt="2024-03-25T12:57:21.328" v="32363"/>
          <ac:picMkLst>
            <pc:docMk/>
            <pc:sldMk cId="1278718657" sldId="640"/>
            <ac:picMk id="41" creationId="{7FEDEE51-0FE1-0D84-E93A-DB62C6C97D56}"/>
          </ac:picMkLst>
        </pc:picChg>
        <pc:picChg chg="add del mod">
          <ac:chgData name="Michelle Smyth" userId="157e0a5d-6898-40d0-8397-b0ba28e09666" providerId="ADAL" clId="{75EC7CED-EC28-9243-91F9-8F7AD7017FA4}" dt="2024-03-25T12:58:35.525" v="32365"/>
          <ac:picMkLst>
            <pc:docMk/>
            <pc:sldMk cId="1278718657" sldId="640"/>
            <ac:picMk id="45" creationId="{792B4EC5-D830-E9E7-C86E-388EC6F6189B}"/>
          </ac:picMkLst>
        </pc:picChg>
        <pc:picChg chg="add del mod">
          <ac:chgData name="Michelle Smyth" userId="157e0a5d-6898-40d0-8397-b0ba28e09666" providerId="ADAL" clId="{75EC7CED-EC28-9243-91F9-8F7AD7017FA4}" dt="2024-03-25T13:00:21.078" v="32367"/>
          <ac:picMkLst>
            <pc:docMk/>
            <pc:sldMk cId="1278718657" sldId="640"/>
            <ac:picMk id="49" creationId="{920C77B1-269C-1D01-996B-F46D982E7C03}"/>
          </ac:picMkLst>
        </pc:picChg>
        <pc:picChg chg="add del mod">
          <ac:chgData name="Michelle Smyth" userId="157e0a5d-6898-40d0-8397-b0ba28e09666" providerId="ADAL" clId="{75EC7CED-EC28-9243-91F9-8F7AD7017FA4}" dt="2024-03-25T13:01:51.677" v="32376"/>
          <ac:picMkLst>
            <pc:docMk/>
            <pc:sldMk cId="1278718657" sldId="640"/>
            <ac:picMk id="53" creationId="{70A5A719-F7B8-02E1-34BF-358EAF01BFD9}"/>
          </ac:picMkLst>
        </pc:picChg>
        <pc:picChg chg="add del mod">
          <ac:chgData name="Michelle Smyth" userId="157e0a5d-6898-40d0-8397-b0ba28e09666" providerId="ADAL" clId="{75EC7CED-EC28-9243-91F9-8F7AD7017FA4}" dt="2024-03-25T13:03:40.204" v="32379"/>
          <ac:picMkLst>
            <pc:docMk/>
            <pc:sldMk cId="1278718657" sldId="640"/>
            <ac:picMk id="57" creationId="{3212BC7D-597C-45CF-B279-8B812FF05888}"/>
          </ac:picMkLst>
        </pc:picChg>
        <pc:picChg chg="add del mod">
          <ac:chgData name="Michelle Smyth" userId="157e0a5d-6898-40d0-8397-b0ba28e09666" providerId="ADAL" clId="{75EC7CED-EC28-9243-91F9-8F7AD7017FA4}" dt="2024-03-25T13:13:37.123" v="32381"/>
          <ac:picMkLst>
            <pc:docMk/>
            <pc:sldMk cId="1278718657" sldId="640"/>
            <ac:picMk id="61" creationId="{47289B1A-1D6E-E3A3-75B5-ECB9B39BE2B2}"/>
          </ac:picMkLst>
        </pc:picChg>
        <pc:picChg chg="add mod">
          <ac:chgData name="Michelle Smyth" userId="157e0a5d-6898-40d0-8397-b0ba28e09666" providerId="ADAL" clId="{75EC7CED-EC28-9243-91F9-8F7AD7017FA4}" dt="2024-03-25T13:16:54.700" v="32382"/>
          <ac:picMkLst>
            <pc:docMk/>
            <pc:sldMk cId="1278718657" sldId="640"/>
            <ac:picMk id="65" creationId="{36AAE145-BF36-E503-35AE-30A0DD52A167}"/>
          </ac:picMkLst>
        </pc:picChg>
      </pc:sldChg>
      <pc:sldChg chg="addSp delSp modSp modTransition modAnim modNotesTx">
        <pc:chgData name="Michelle Smyth" userId="157e0a5d-6898-40d0-8397-b0ba28e09666" providerId="ADAL" clId="{75EC7CED-EC28-9243-91F9-8F7AD7017FA4}" dt="2024-03-25T13:30:22.694" v="32419"/>
        <pc:sldMkLst>
          <pc:docMk/>
          <pc:sldMk cId="3023511819" sldId="641"/>
        </pc:sldMkLst>
        <pc:picChg chg="add del mod">
          <ac:chgData name="Michelle Smyth" userId="157e0a5d-6898-40d0-8397-b0ba28e09666" providerId="ADAL" clId="{75EC7CED-EC28-9243-91F9-8F7AD7017FA4}" dt="2024-03-25T13:26:43.391" v="32412"/>
          <ac:picMkLst>
            <pc:docMk/>
            <pc:sldMk cId="3023511819" sldId="641"/>
            <ac:picMk id="13" creationId="{EE9C519C-3217-ED4E-09D5-98021F7F2471}"/>
          </ac:picMkLst>
        </pc:picChg>
        <pc:picChg chg="add del mod">
          <ac:chgData name="Michelle Smyth" userId="157e0a5d-6898-40d0-8397-b0ba28e09666" providerId="ADAL" clId="{75EC7CED-EC28-9243-91F9-8F7AD7017FA4}" dt="2024-03-25T13:27:03.333" v="32414"/>
          <ac:picMkLst>
            <pc:docMk/>
            <pc:sldMk cId="3023511819" sldId="641"/>
            <ac:picMk id="17" creationId="{DE1B2D99-8496-BDF9-23AA-E98253BA0C11}"/>
          </ac:picMkLst>
        </pc:picChg>
        <pc:picChg chg="add del mod">
          <ac:chgData name="Michelle Smyth" userId="157e0a5d-6898-40d0-8397-b0ba28e09666" providerId="ADAL" clId="{75EC7CED-EC28-9243-91F9-8F7AD7017FA4}" dt="2024-03-25T13:27:43.186" v="32416"/>
          <ac:picMkLst>
            <pc:docMk/>
            <pc:sldMk cId="3023511819" sldId="641"/>
            <ac:picMk id="21" creationId="{3F8CD044-E5A2-0D15-E8E9-B85517A5E682}"/>
          </ac:picMkLst>
        </pc:picChg>
        <pc:picChg chg="add del mod">
          <ac:chgData name="Michelle Smyth" userId="157e0a5d-6898-40d0-8397-b0ba28e09666" providerId="ADAL" clId="{75EC7CED-EC28-9243-91F9-8F7AD7017FA4}" dt="2024-03-25T13:28:49.800" v="32418"/>
          <ac:picMkLst>
            <pc:docMk/>
            <pc:sldMk cId="3023511819" sldId="641"/>
            <ac:picMk id="25" creationId="{01A4499E-3452-8516-566C-5454E34583F0}"/>
          </ac:picMkLst>
        </pc:picChg>
        <pc:picChg chg="add mod">
          <ac:chgData name="Michelle Smyth" userId="157e0a5d-6898-40d0-8397-b0ba28e09666" providerId="ADAL" clId="{75EC7CED-EC28-9243-91F9-8F7AD7017FA4}" dt="2024-03-25T13:30:22.694" v="32419"/>
          <ac:picMkLst>
            <pc:docMk/>
            <pc:sldMk cId="3023511819" sldId="641"/>
            <ac:picMk id="29" creationId="{12B777D3-279A-FC96-2AA2-8EA2B1A3E2CD}"/>
          </ac:picMkLst>
        </pc:picChg>
      </pc:sldChg>
      <pc:sldChg chg="addSp delSp modSp modTransition modAnim modNotesTx">
        <pc:chgData name="Michelle Smyth" userId="157e0a5d-6898-40d0-8397-b0ba28e09666" providerId="ADAL" clId="{75EC7CED-EC28-9243-91F9-8F7AD7017FA4}" dt="2024-03-25T13:23:33.201" v="32403"/>
        <pc:sldMkLst>
          <pc:docMk/>
          <pc:sldMk cId="4178070128" sldId="642"/>
        </pc:sldMkLst>
        <pc:picChg chg="add del mod">
          <ac:chgData name="Michelle Smyth" userId="157e0a5d-6898-40d0-8397-b0ba28e09666" providerId="ADAL" clId="{75EC7CED-EC28-9243-91F9-8F7AD7017FA4}" dt="2024-03-25T13:20:37.807" v="32394"/>
          <ac:picMkLst>
            <pc:docMk/>
            <pc:sldMk cId="4178070128" sldId="642"/>
            <ac:picMk id="14" creationId="{423D4A9E-ABAC-CD9B-B616-632C4201CD59}"/>
          </ac:picMkLst>
        </pc:picChg>
        <pc:picChg chg="add del mod">
          <ac:chgData name="Michelle Smyth" userId="157e0a5d-6898-40d0-8397-b0ba28e09666" providerId="ADAL" clId="{75EC7CED-EC28-9243-91F9-8F7AD7017FA4}" dt="2024-03-25T13:20:50.632" v="32396"/>
          <ac:picMkLst>
            <pc:docMk/>
            <pc:sldMk cId="4178070128" sldId="642"/>
            <ac:picMk id="18" creationId="{513E0349-6EE0-6C89-5F97-79E8111B9AA5}"/>
          </ac:picMkLst>
        </pc:picChg>
        <pc:picChg chg="add del mod">
          <ac:chgData name="Michelle Smyth" userId="157e0a5d-6898-40d0-8397-b0ba28e09666" providerId="ADAL" clId="{75EC7CED-EC28-9243-91F9-8F7AD7017FA4}" dt="2024-03-25T13:21:07.854" v="32398"/>
          <ac:picMkLst>
            <pc:docMk/>
            <pc:sldMk cId="4178070128" sldId="642"/>
            <ac:picMk id="22" creationId="{E5C3AA35-1BCE-876D-A002-9FAADACF9291}"/>
          </ac:picMkLst>
        </pc:picChg>
        <pc:picChg chg="add del mod">
          <ac:chgData name="Michelle Smyth" userId="157e0a5d-6898-40d0-8397-b0ba28e09666" providerId="ADAL" clId="{75EC7CED-EC28-9243-91F9-8F7AD7017FA4}" dt="2024-03-25T13:21:36.165" v="32400"/>
          <ac:picMkLst>
            <pc:docMk/>
            <pc:sldMk cId="4178070128" sldId="642"/>
            <ac:picMk id="26" creationId="{50FCFC41-D8E7-DFC8-3369-9A6F0CCB31AD}"/>
          </ac:picMkLst>
        </pc:picChg>
        <pc:picChg chg="add del mod">
          <ac:chgData name="Michelle Smyth" userId="157e0a5d-6898-40d0-8397-b0ba28e09666" providerId="ADAL" clId="{75EC7CED-EC28-9243-91F9-8F7AD7017FA4}" dt="2024-03-25T13:22:18.743" v="32402"/>
          <ac:picMkLst>
            <pc:docMk/>
            <pc:sldMk cId="4178070128" sldId="642"/>
            <ac:picMk id="30" creationId="{AA99EF99-2E6E-E7B1-16BA-19EB058DDA1D}"/>
          </ac:picMkLst>
        </pc:picChg>
        <pc:picChg chg="add mod">
          <ac:chgData name="Michelle Smyth" userId="157e0a5d-6898-40d0-8397-b0ba28e09666" providerId="ADAL" clId="{75EC7CED-EC28-9243-91F9-8F7AD7017FA4}" dt="2024-03-25T13:23:33.201" v="32403"/>
          <ac:picMkLst>
            <pc:docMk/>
            <pc:sldMk cId="4178070128" sldId="642"/>
            <ac:picMk id="34" creationId="{31F1EF1E-4AA9-FC5C-AE06-49CFECB522D2}"/>
          </ac:picMkLst>
        </pc:picChg>
      </pc:sldChg>
      <pc:sldChg chg="addSp delSp modSp modTransition modAnim modNotesTx">
        <pc:chgData name="Michelle Smyth" userId="157e0a5d-6898-40d0-8397-b0ba28e09666" providerId="ADAL" clId="{75EC7CED-EC28-9243-91F9-8F7AD7017FA4}" dt="2024-03-24T22:24:37.527" v="12626"/>
        <pc:sldMkLst>
          <pc:docMk/>
          <pc:sldMk cId="2560694463" sldId="643"/>
        </pc:sldMkLst>
        <pc:picChg chg="add del mod">
          <ac:chgData name="Michelle Smyth" userId="157e0a5d-6898-40d0-8397-b0ba28e09666" providerId="ADAL" clId="{75EC7CED-EC28-9243-91F9-8F7AD7017FA4}" dt="2024-03-24T21:43:46.553" v="9925"/>
          <ac:picMkLst>
            <pc:docMk/>
            <pc:sldMk cId="2560694463" sldId="643"/>
            <ac:picMk id="14" creationId="{EF76ED58-AB44-2E52-980D-930A043031D0}"/>
          </ac:picMkLst>
        </pc:picChg>
        <pc:picChg chg="add del mod">
          <ac:chgData name="Michelle Smyth" userId="157e0a5d-6898-40d0-8397-b0ba28e09666" providerId="ADAL" clId="{75EC7CED-EC28-9243-91F9-8F7AD7017FA4}" dt="2024-03-24T22:01:33.322" v="12118"/>
          <ac:picMkLst>
            <pc:docMk/>
            <pc:sldMk cId="2560694463" sldId="643"/>
            <ac:picMk id="18" creationId="{C30BC0A4-F2FC-D85B-2029-384311EC8DDC}"/>
          </ac:picMkLst>
        </pc:picChg>
        <pc:picChg chg="add del mod">
          <ac:chgData name="Michelle Smyth" userId="157e0a5d-6898-40d0-8397-b0ba28e09666" providerId="ADAL" clId="{75EC7CED-EC28-9243-91F9-8F7AD7017FA4}" dt="2024-03-24T22:04:56.780" v="12387"/>
          <ac:picMkLst>
            <pc:docMk/>
            <pc:sldMk cId="2560694463" sldId="643"/>
            <ac:picMk id="22" creationId="{922B2EE9-DABB-3EFE-7327-2C443F685D5B}"/>
          </ac:picMkLst>
        </pc:picChg>
        <pc:picChg chg="add del mod">
          <ac:chgData name="Michelle Smyth" userId="157e0a5d-6898-40d0-8397-b0ba28e09666" providerId="ADAL" clId="{75EC7CED-EC28-9243-91F9-8F7AD7017FA4}" dt="2024-03-24T22:09:46.990" v="12597"/>
          <ac:picMkLst>
            <pc:docMk/>
            <pc:sldMk cId="2560694463" sldId="643"/>
            <ac:picMk id="26" creationId="{4A399D0B-E7EC-5FC5-FF9C-4B12FCA7E255}"/>
          </ac:picMkLst>
        </pc:picChg>
        <pc:picChg chg="add del mod">
          <ac:chgData name="Michelle Smyth" userId="157e0a5d-6898-40d0-8397-b0ba28e09666" providerId="ADAL" clId="{75EC7CED-EC28-9243-91F9-8F7AD7017FA4}" dt="2024-03-24T22:11:06.064" v="12599"/>
          <ac:picMkLst>
            <pc:docMk/>
            <pc:sldMk cId="2560694463" sldId="643"/>
            <ac:picMk id="30" creationId="{B6DD2BF1-69F7-BD8E-8620-BD671432750B}"/>
          </ac:picMkLst>
        </pc:picChg>
        <pc:picChg chg="add del mod">
          <ac:chgData name="Michelle Smyth" userId="157e0a5d-6898-40d0-8397-b0ba28e09666" providerId="ADAL" clId="{75EC7CED-EC28-9243-91F9-8F7AD7017FA4}" dt="2024-03-24T22:11:28.920" v="12601"/>
          <ac:picMkLst>
            <pc:docMk/>
            <pc:sldMk cId="2560694463" sldId="643"/>
            <ac:picMk id="34" creationId="{1026068E-BF92-95F4-B359-2BCC204D05C1}"/>
          </ac:picMkLst>
        </pc:picChg>
        <pc:picChg chg="add del mod">
          <ac:chgData name="Michelle Smyth" userId="157e0a5d-6898-40d0-8397-b0ba28e09666" providerId="ADAL" clId="{75EC7CED-EC28-9243-91F9-8F7AD7017FA4}" dt="2024-03-24T22:12:06.919" v="12603"/>
          <ac:picMkLst>
            <pc:docMk/>
            <pc:sldMk cId="2560694463" sldId="643"/>
            <ac:picMk id="38" creationId="{3CD4F152-11B3-C5E7-D2AB-44012AC29753}"/>
          </ac:picMkLst>
        </pc:picChg>
        <pc:picChg chg="add del mod">
          <ac:chgData name="Michelle Smyth" userId="157e0a5d-6898-40d0-8397-b0ba28e09666" providerId="ADAL" clId="{75EC7CED-EC28-9243-91F9-8F7AD7017FA4}" dt="2024-03-24T22:13:10.483" v="12605"/>
          <ac:picMkLst>
            <pc:docMk/>
            <pc:sldMk cId="2560694463" sldId="643"/>
            <ac:picMk id="42" creationId="{A9B66F48-6BB9-C90A-3C7D-7F9A9DF839B8}"/>
          </ac:picMkLst>
        </pc:picChg>
        <pc:picChg chg="add del mod">
          <ac:chgData name="Michelle Smyth" userId="157e0a5d-6898-40d0-8397-b0ba28e09666" providerId="ADAL" clId="{75EC7CED-EC28-9243-91F9-8F7AD7017FA4}" dt="2024-03-24T22:14:17.926" v="12607"/>
          <ac:picMkLst>
            <pc:docMk/>
            <pc:sldMk cId="2560694463" sldId="643"/>
            <ac:picMk id="46" creationId="{DC3E4323-6789-2685-4EAA-7FF45FA5DF67}"/>
          </ac:picMkLst>
        </pc:picChg>
        <pc:picChg chg="add del mod">
          <ac:chgData name="Michelle Smyth" userId="157e0a5d-6898-40d0-8397-b0ba28e09666" providerId="ADAL" clId="{75EC7CED-EC28-9243-91F9-8F7AD7017FA4}" dt="2024-03-24T22:15:29.245" v="12609"/>
          <ac:picMkLst>
            <pc:docMk/>
            <pc:sldMk cId="2560694463" sldId="643"/>
            <ac:picMk id="50" creationId="{A9376D02-D6EF-4BEB-F894-E797615B6937}"/>
          </ac:picMkLst>
        </pc:picChg>
        <pc:picChg chg="add del mod">
          <ac:chgData name="Michelle Smyth" userId="157e0a5d-6898-40d0-8397-b0ba28e09666" providerId="ADAL" clId="{75EC7CED-EC28-9243-91F9-8F7AD7017FA4}" dt="2024-03-24T22:16:09.740" v="12611"/>
          <ac:picMkLst>
            <pc:docMk/>
            <pc:sldMk cId="2560694463" sldId="643"/>
            <ac:picMk id="54" creationId="{C4B3DEC9-77AB-C739-BB99-D71E3BEB0234}"/>
          </ac:picMkLst>
        </pc:picChg>
        <pc:picChg chg="add del mod">
          <ac:chgData name="Michelle Smyth" userId="157e0a5d-6898-40d0-8397-b0ba28e09666" providerId="ADAL" clId="{75EC7CED-EC28-9243-91F9-8F7AD7017FA4}" dt="2024-03-24T22:17:29.915" v="12613"/>
          <ac:picMkLst>
            <pc:docMk/>
            <pc:sldMk cId="2560694463" sldId="643"/>
            <ac:picMk id="58" creationId="{EB066762-88FD-6071-41F2-A40A9F8C6398}"/>
          </ac:picMkLst>
        </pc:picChg>
        <pc:picChg chg="add del mod">
          <ac:chgData name="Michelle Smyth" userId="157e0a5d-6898-40d0-8397-b0ba28e09666" providerId="ADAL" clId="{75EC7CED-EC28-9243-91F9-8F7AD7017FA4}" dt="2024-03-24T22:18:19.088" v="12615"/>
          <ac:picMkLst>
            <pc:docMk/>
            <pc:sldMk cId="2560694463" sldId="643"/>
            <ac:picMk id="62" creationId="{072186CF-786D-A20D-211C-3D1A76B20987}"/>
          </ac:picMkLst>
        </pc:picChg>
        <pc:picChg chg="add del mod">
          <ac:chgData name="Michelle Smyth" userId="157e0a5d-6898-40d0-8397-b0ba28e09666" providerId="ADAL" clId="{75EC7CED-EC28-9243-91F9-8F7AD7017FA4}" dt="2024-03-24T22:18:28.598" v="12617"/>
          <ac:picMkLst>
            <pc:docMk/>
            <pc:sldMk cId="2560694463" sldId="643"/>
            <ac:picMk id="66" creationId="{40DB7D85-D255-9478-B958-EA557EFE4FE5}"/>
          </ac:picMkLst>
        </pc:picChg>
        <pc:picChg chg="add del mod">
          <ac:chgData name="Michelle Smyth" userId="157e0a5d-6898-40d0-8397-b0ba28e09666" providerId="ADAL" clId="{75EC7CED-EC28-9243-91F9-8F7AD7017FA4}" dt="2024-03-24T22:21:33.080" v="12619"/>
          <ac:picMkLst>
            <pc:docMk/>
            <pc:sldMk cId="2560694463" sldId="643"/>
            <ac:picMk id="70" creationId="{DAA9BBB9-474F-95AF-8A45-AE8BEDCF490E}"/>
          </ac:picMkLst>
        </pc:picChg>
        <pc:picChg chg="add del mod">
          <ac:chgData name="Michelle Smyth" userId="157e0a5d-6898-40d0-8397-b0ba28e09666" providerId="ADAL" clId="{75EC7CED-EC28-9243-91F9-8F7AD7017FA4}" dt="2024-03-24T22:21:54.074" v="12621"/>
          <ac:picMkLst>
            <pc:docMk/>
            <pc:sldMk cId="2560694463" sldId="643"/>
            <ac:picMk id="76" creationId="{ECFF8BC7-1228-BEF2-4CE5-FF99F5BAEC94}"/>
          </ac:picMkLst>
        </pc:picChg>
        <pc:picChg chg="add del mod">
          <ac:chgData name="Michelle Smyth" userId="157e0a5d-6898-40d0-8397-b0ba28e09666" providerId="ADAL" clId="{75EC7CED-EC28-9243-91F9-8F7AD7017FA4}" dt="2024-03-24T22:22:34.185" v="12623"/>
          <ac:picMkLst>
            <pc:docMk/>
            <pc:sldMk cId="2560694463" sldId="643"/>
            <ac:picMk id="80" creationId="{251F692A-5944-CDCC-43C5-CB3CD16362A9}"/>
          </ac:picMkLst>
        </pc:picChg>
        <pc:picChg chg="add del mod">
          <ac:chgData name="Michelle Smyth" userId="157e0a5d-6898-40d0-8397-b0ba28e09666" providerId="ADAL" clId="{75EC7CED-EC28-9243-91F9-8F7AD7017FA4}" dt="2024-03-24T22:23:01.091" v="12625"/>
          <ac:picMkLst>
            <pc:docMk/>
            <pc:sldMk cId="2560694463" sldId="643"/>
            <ac:picMk id="84" creationId="{EA9C8921-AAE7-39FD-D824-2F339D714830}"/>
          </ac:picMkLst>
        </pc:picChg>
        <pc:picChg chg="add mod">
          <ac:chgData name="Michelle Smyth" userId="157e0a5d-6898-40d0-8397-b0ba28e09666" providerId="ADAL" clId="{75EC7CED-EC28-9243-91F9-8F7AD7017FA4}" dt="2024-03-24T22:24:37.527" v="12626"/>
          <ac:picMkLst>
            <pc:docMk/>
            <pc:sldMk cId="2560694463" sldId="643"/>
            <ac:picMk id="88" creationId="{FFCF1572-92E8-B3FA-2512-0B5403AE00AA}"/>
          </ac:picMkLst>
        </pc:picChg>
      </pc:sldChg>
      <pc:sldChg chg="addSp delSp modSp modTransition modAnim modNotesTx">
        <pc:chgData name="Michelle Smyth" userId="157e0a5d-6898-40d0-8397-b0ba28e09666" providerId="ADAL" clId="{75EC7CED-EC28-9243-91F9-8F7AD7017FA4}" dt="2024-03-24T23:21:00.249" v="15164"/>
        <pc:sldMkLst>
          <pc:docMk/>
          <pc:sldMk cId="1405445155" sldId="644"/>
        </pc:sldMkLst>
        <pc:picChg chg="add del mod">
          <ac:chgData name="Michelle Smyth" userId="157e0a5d-6898-40d0-8397-b0ba28e09666" providerId="ADAL" clId="{75EC7CED-EC28-9243-91F9-8F7AD7017FA4}" dt="2024-03-24T22:32:36.670" v="14418"/>
          <ac:picMkLst>
            <pc:docMk/>
            <pc:sldMk cId="1405445155" sldId="644"/>
            <ac:picMk id="14" creationId="{5C369CD9-A830-AB98-ADD1-2EE67740CD55}"/>
          </ac:picMkLst>
        </pc:picChg>
        <pc:picChg chg="add del mod">
          <ac:chgData name="Michelle Smyth" userId="157e0a5d-6898-40d0-8397-b0ba28e09666" providerId="ADAL" clId="{75EC7CED-EC28-9243-91F9-8F7AD7017FA4}" dt="2024-03-24T22:32:59.877" v="14420"/>
          <ac:picMkLst>
            <pc:docMk/>
            <pc:sldMk cId="1405445155" sldId="644"/>
            <ac:picMk id="18" creationId="{7AE35B22-D23B-8F05-78F8-6144A7C1B761}"/>
          </ac:picMkLst>
        </pc:picChg>
        <pc:picChg chg="add del mod">
          <ac:chgData name="Michelle Smyth" userId="157e0a5d-6898-40d0-8397-b0ba28e09666" providerId="ADAL" clId="{75EC7CED-EC28-9243-91F9-8F7AD7017FA4}" dt="2024-03-24T22:33:16.152" v="14422"/>
          <ac:picMkLst>
            <pc:docMk/>
            <pc:sldMk cId="1405445155" sldId="644"/>
            <ac:picMk id="22" creationId="{E04A27B7-7CD0-8D9C-FCAE-2E4754731543}"/>
          </ac:picMkLst>
        </pc:picChg>
        <pc:picChg chg="add del mod">
          <ac:chgData name="Michelle Smyth" userId="157e0a5d-6898-40d0-8397-b0ba28e09666" providerId="ADAL" clId="{75EC7CED-EC28-9243-91F9-8F7AD7017FA4}" dt="2024-03-24T22:35:23.459" v="14632"/>
          <ac:picMkLst>
            <pc:docMk/>
            <pc:sldMk cId="1405445155" sldId="644"/>
            <ac:picMk id="26" creationId="{BEBBFE01-8654-70D9-4E95-FB5853EBB32E}"/>
          </ac:picMkLst>
        </pc:picChg>
        <pc:picChg chg="add del mod">
          <ac:chgData name="Michelle Smyth" userId="157e0a5d-6898-40d0-8397-b0ba28e09666" providerId="ADAL" clId="{75EC7CED-EC28-9243-91F9-8F7AD7017FA4}" dt="2024-03-24T22:36:34.985" v="14634"/>
          <ac:picMkLst>
            <pc:docMk/>
            <pc:sldMk cId="1405445155" sldId="644"/>
            <ac:picMk id="30" creationId="{435FB28B-737E-48A5-7A06-B537AE3EF145}"/>
          </ac:picMkLst>
        </pc:picChg>
        <pc:picChg chg="add del mod">
          <ac:chgData name="Michelle Smyth" userId="157e0a5d-6898-40d0-8397-b0ba28e09666" providerId="ADAL" clId="{75EC7CED-EC28-9243-91F9-8F7AD7017FA4}" dt="2024-03-24T22:37:28.301" v="14636"/>
          <ac:picMkLst>
            <pc:docMk/>
            <pc:sldMk cId="1405445155" sldId="644"/>
            <ac:picMk id="34" creationId="{9802128E-E510-D6E0-E561-4C8E341E6C66}"/>
          </ac:picMkLst>
        </pc:picChg>
        <pc:picChg chg="add del mod">
          <ac:chgData name="Michelle Smyth" userId="157e0a5d-6898-40d0-8397-b0ba28e09666" providerId="ADAL" clId="{75EC7CED-EC28-9243-91F9-8F7AD7017FA4}" dt="2024-03-24T22:40:40.099" v="15074"/>
          <ac:picMkLst>
            <pc:docMk/>
            <pc:sldMk cId="1405445155" sldId="644"/>
            <ac:picMk id="38" creationId="{CFC4E14F-04C6-B889-0707-08F01E5A7488}"/>
          </ac:picMkLst>
        </pc:picChg>
        <pc:picChg chg="add del mod">
          <ac:chgData name="Michelle Smyth" userId="157e0a5d-6898-40d0-8397-b0ba28e09666" providerId="ADAL" clId="{75EC7CED-EC28-9243-91F9-8F7AD7017FA4}" dt="2024-03-24T22:42:22.684" v="15076"/>
          <ac:picMkLst>
            <pc:docMk/>
            <pc:sldMk cId="1405445155" sldId="644"/>
            <ac:picMk id="42" creationId="{324AF7D4-33C7-79B6-9F40-668EA966F89F}"/>
          </ac:picMkLst>
        </pc:picChg>
        <pc:picChg chg="add del mod">
          <ac:chgData name="Michelle Smyth" userId="157e0a5d-6898-40d0-8397-b0ba28e09666" providerId="ADAL" clId="{75EC7CED-EC28-9243-91F9-8F7AD7017FA4}" dt="2024-03-24T22:43:11.878" v="15078"/>
          <ac:picMkLst>
            <pc:docMk/>
            <pc:sldMk cId="1405445155" sldId="644"/>
            <ac:picMk id="46" creationId="{B8717E38-DB19-A5C1-A34D-7FEDB50F2CE5}"/>
          </ac:picMkLst>
        </pc:picChg>
        <pc:picChg chg="add del mod">
          <ac:chgData name="Michelle Smyth" userId="157e0a5d-6898-40d0-8397-b0ba28e09666" providerId="ADAL" clId="{75EC7CED-EC28-9243-91F9-8F7AD7017FA4}" dt="2024-03-24T22:43:54.688" v="15080"/>
          <ac:picMkLst>
            <pc:docMk/>
            <pc:sldMk cId="1405445155" sldId="644"/>
            <ac:picMk id="50" creationId="{D4B30730-C16C-1F1C-71BE-A32648F868A0}"/>
          </ac:picMkLst>
        </pc:picChg>
        <pc:picChg chg="add del mod">
          <ac:chgData name="Michelle Smyth" userId="157e0a5d-6898-40d0-8397-b0ba28e09666" providerId="ADAL" clId="{75EC7CED-EC28-9243-91F9-8F7AD7017FA4}" dt="2024-03-24T22:45:31.167" v="15082"/>
          <ac:picMkLst>
            <pc:docMk/>
            <pc:sldMk cId="1405445155" sldId="644"/>
            <ac:picMk id="54" creationId="{85E7DB07-3B19-6308-7DD1-0BEDD13700EB}"/>
          </ac:picMkLst>
        </pc:picChg>
        <pc:picChg chg="add del mod">
          <ac:chgData name="Michelle Smyth" userId="157e0a5d-6898-40d0-8397-b0ba28e09666" providerId="ADAL" clId="{75EC7CED-EC28-9243-91F9-8F7AD7017FA4}" dt="2024-03-24T23:05:47.897" v="15084"/>
          <ac:picMkLst>
            <pc:docMk/>
            <pc:sldMk cId="1405445155" sldId="644"/>
            <ac:picMk id="58" creationId="{AC7C70F1-ECE4-0BB8-0F9A-940FDA1F0BF5}"/>
          </ac:picMkLst>
        </pc:picChg>
        <pc:picChg chg="add del mod">
          <ac:chgData name="Michelle Smyth" userId="157e0a5d-6898-40d0-8397-b0ba28e09666" providerId="ADAL" clId="{75EC7CED-EC28-9243-91F9-8F7AD7017FA4}" dt="2024-03-24T23:07:05.514" v="15086"/>
          <ac:picMkLst>
            <pc:docMk/>
            <pc:sldMk cId="1405445155" sldId="644"/>
            <ac:picMk id="62" creationId="{AD1CEDEF-4164-5132-5A99-FC0CDEB4D770}"/>
          </ac:picMkLst>
        </pc:picChg>
        <pc:picChg chg="add del mod">
          <ac:chgData name="Michelle Smyth" userId="157e0a5d-6898-40d0-8397-b0ba28e09666" providerId="ADAL" clId="{75EC7CED-EC28-9243-91F9-8F7AD7017FA4}" dt="2024-03-24T23:08:23.043" v="15088"/>
          <ac:picMkLst>
            <pc:docMk/>
            <pc:sldMk cId="1405445155" sldId="644"/>
            <ac:picMk id="66" creationId="{3AD0F2F5-89DD-C52E-EE71-4113F8BEDB16}"/>
          </ac:picMkLst>
        </pc:picChg>
        <pc:picChg chg="add del mod">
          <ac:chgData name="Michelle Smyth" userId="157e0a5d-6898-40d0-8397-b0ba28e09666" providerId="ADAL" clId="{75EC7CED-EC28-9243-91F9-8F7AD7017FA4}" dt="2024-03-24T23:09:38.712" v="15090"/>
          <ac:picMkLst>
            <pc:docMk/>
            <pc:sldMk cId="1405445155" sldId="644"/>
            <ac:picMk id="70" creationId="{CC44442B-BBE0-EB3A-2618-646F840741EE}"/>
          </ac:picMkLst>
        </pc:picChg>
        <pc:picChg chg="add del mod">
          <ac:chgData name="Michelle Smyth" userId="157e0a5d-6898-40d0-8397-b0ba28e09666" providerId="ADAL" clId="{75EC7CED-EC28-9243-91F9-8F7AD7017FA4}" dt="2024-03-24T23:10:38.592" v="15092"/>
          <ac:picMkLst>
            <pc:docMk/>
            <pc:sldMk cId="1405445155" sldId="644"/>
            <ac:picMk id="74" creationId="{51EC23BD-CBE3-1666-864B-F6FE1FE60D58}"/>
          </ac:picMkLst>
        </pc:picChg>
        <pc:picChg chg="add del mod">
          <ac:chgData name="Michelle Smyth" userId="157e0a5d-6898-40d0-8397-b0ba28e09666" providerId="ADAL" clId="{75EC7CED-EC28-9243-91F9-8F7AD7017FA4}" dt="2024-03-24T23:12:51.824" v="15155"/>
          <ac:picMkLst>
            <pc:docMk/>
            <pc:sldMk cId="1405445155" sldId="644"/>
            <ac:picMk id="78" creationId="{C72ACB77-7E0D-8521-0CEF-E4FAD1BE9692}"/>
          </ac:picMkLst>
        </pc:picChg>
        <pc:picChg chg="add del mod">
          <ac:chgData name="Michelle Smyth" userId="157e0a5d-6898-40d0-8397-b0ba28e09666" providerId="ADAL" clId="{75EC7CED-EC28-9243-91F9-8F7AD7017FA4}" dt="2024-03-24T23:14:09.215" v="15157"/>
          <ac:picMkLst>
            <pc:docMk/>
            <pc:sldMk cId="1405445155" sldId="644"/>
            <ac:picMk id="82" creationId="{C12B8AC4-7F79-96A1-53D4-C0343835A146}"/>
          </ac:picMkLst>
        </pc:picChg>
        <pc:picChg chg="add del mod">
          <ac:chgData name="Michelle Smyth" userId="157e0a5d-6898-40d0-8397-b0ba28e09666" providerId="ADAL" clId="{75EC7CED-EC28-9243-91F9-8F7AD7017FA4}" dt="2024-03-24T23:16:26.546" v="15159"/>
          <ac:picMkLst>
            <pc:docMk/>
            <pc:sldMk cId="1405445155" sldId="644"/>
            <ac:picMk id="86" creationId="{22F6C118-C737-B7CC-FAD9-28888BFAB761}"/>
          </ac:picMkLst>
        </pc:picChg>
        <pc:picChg chg="add del mod">
          <ac:chgData name="Michelle Smyth" userId="157e0a5d-6898-40d0-8397-b0ba28e09666" providerId="ADAL" clId="{75EC7CED-EC28-9243-91F9-8F7AD7017FA4}" dt="2024-03-24T23:18:13.985" v="15161"/>
          <ac:picMkLst>
            <pc:docMk/>
            <pc:sldMk cId="1405445155" sldId="644"/>
            <ac:picMk id="90" creationId="{4276B256-7843-2E7F-7EC9-CDCEE7C5D43D}"/>
          </ac:picMkLst>
        </pc:picChg>
        <pc:picChg chg="add del mod">
          <ac:chgData name="Michelle Smyth" userId="157e0a5d-6898-40d0-8397-b0ba28e09666" providerId="ADAL" clId="{75EC7CED-EC28-9243-91F9-8F7AD7017FA4}" dt="2024-03-24T23:18:54.527" v="15163"/>
          <ac:picMkLst>
            <pc:docMk/>
            <pc:sldMk cId="1405445155" sldId="644"/>
            <ac:picMk id="94" creationId="{8DFEC43C-A3A3-80EE-1E41-59734DAAE5BB}"/>
          </ac:picMkLst>
        </pc:picChg>
        <pc:picChg chg="add mod">
          <ac:chgData name="Michelle Smyth" userId="157e0a5d-6898-40d0-8397-b0ba28e09666" providerId="ADAL" clId="{75EC7CED-EC28-9243-91F9-8F7AD7017FA4}" dt="2024-03-24T23:21:00.249" v="15164"/>
          <ac:picMkLst>
            <pc:docMk/>
            <pc:sldMk cId="1405445155" sldId="644"/>
            <ac:picMk id="98" creationId="{51B4725B-24F0-65AB-C853-71359ED6500A}"/>
          </ac:picMkLst>
        </pc:picChg>
      </pc:sldChg>
      <pc:sldChg chg="addSp delSp modSp add mod modTransition modAnim modNotesTx">
        <pc:chgData name="Michelle Smyth" userId="157e0a5d-6898-40d0-8397-b0ba28e09666" providerId="ADAL" clId="{75EC7CED-EC28-9243-91F9-8F7AD7017FA4}" dt="2024-03-24T21:41:27.439" v="9904"/>
        <pc:sldMkLst>
          <pc:docMk/>
          <pc:sldMk cId="2396647034" sldId="645"/>
        </pc:sldMkLst>
        <pc:spChg chg="mod">
          <ac:chgData name="Michelle Smyth" userId="157e0a5d-6898-40d0-8397-b0ba28e09666" providerId="ADAL" clId="{75EC7CED-EC28-9243-91F9-8F7AD7017FA4}" dt="2024-03-21T21:37:58.294" v="1639" actId="20577"/>
          <ac:spMkLst>
            <pc:docMk/>
            <pc:sldMk cId="2396647034" sldId="645"/>
            <ac:spMk id="2" creationId="{00000000-0000-0000-0000-000000000000}"/>
          </ac:spMkLst>
        </pc:spChg>
        <pc:spChg chg="mod">
          <ac:chgData name="Michelle Smyth" userId="157e0a5d-6898-40d0-8397-b0ba28e09666" providerId="ADAL" clId="{75EC7CED-EC28-9243-91F9-8F7AD7017FA4}" dt="2024-03-21T23:05:45.537" v="2419" actId="20577"/>
          <ac:spMkLst>
            <pc:docMk/>
            <pc:sldMk cId="2396647034" sldId="645"/>
            <ac:spMk id="3" creationId="{00000000-0000-0000-0000-000000000000}"/>
          </ac:spMkLst>
        </pc:spChg>
        <pc:picChg chg="add mod">
          <ac:chgData name="Michelle Smyth" userId="157e0a5d-6898-40d0-8397-b0ba28e09666" providerId="ADAL" clId="{75EC7CED-EC28-9243-91F9-8F7AD7017FA4}" dt="2024-03-21T23:05:17.598" v="2331" actId="171"/>
          <ac:picMkLst>
            <pc:docMk/>
            <pc:sldMk cId="2396647034" sldId="645"/>
            <ac:picMk id="4" creationId="{4521F9F2-B2AC-743C-51AB-CEE3876B80B0}"/>
          </ac:picMkLst>
        </pc:picChg>
        <pc:picChg chg="add del mod">
          <ac:chgData name="Michelle Smyth" userId="157e0a5d-6898-40d0-8397-b0ba28e09666" providerId="ADAL" clId="{75EC7CED-EC28-9243-91F9-8F7AD7017FA4}" dt="2024-03-24T20:34:11.169" v="4326"/>
          <ac:picMkLst>
            <pc:docMk/>
            <pc:sldMk cId="2396647034" sldId="645"/>
            <ac:picMk id="18" creationId="{2BE1E323-32A6-3010-ECC6-D8B1805FB8EF}"/>
          </ac:picMkLst>
        </pc:picChg>
        <pc:picChg chg="add del mod">
          <ac:chgData name="Michelle Smyth" userId="157e0a5d-6898-40d0-8397-b0ba28e09666" providerId="ADAL" clId="{75EC7CED-EC28-9243-91F9-8F7AD7017FA4}" dt="2024-03-24T21:14:35.851" v="9117"/>
          <ac:picMkLst>
            <pc:docMk/>
            <pc:sldMk cId="2396647034" sldId="645"/>
            <ac:picMk id="25" creationId="{F6BEC4D7-6939-5CD8-A07B-DE1966584B61}"/>
          </ac:picMkLst>
        </pc:picChg>
        <pc:picChg chg="add del mod">
          <ac:chgData name="Michelle Smyth" userId="157e0a5d-6898-40d0-8397-b0ba28e09666" providerId="ADAL" clId="{75EC7CED-EC28-9243-91F9-8F7AD7017FA4}" dt="2024-03-24T21:16:48.284" v="9150"/>
          <ac:picMkLst>
            <pc:docMk/>
            <pc:sldMk cId="2396647034" sldId="645"/>
            <ac:picMk id="29" creationId="{E695EF48-F201-B953-1333-32E36A388297}"/>
          </ac:picMkLst>
        </pc:picChg>
        <pc:picChg chg="add del mod">
          <ac:chgData name="Michelle Smyth" userId="157e0a5d-6898-40d0-8397-b0ba28e09666" providerId="ADAL" clId="{75EC7CED-EC28-9243-91F9-8F7AD7017FA4}" dt="2024-03-24T21:18:36.437" v="9201"/>
          <ac:picMkLst>
            <pc:docMk/>
            <pc:sldMk cId="2396647034" sldId="645"/>
            <ac:picMk id="33" creationId="{446AD2B8-DF5A-4049-93B8-C53C6216720F}"/>
          </ac:picMkLst>
        </pc:picChg>
        <pc:picChg chg="add del mod">
          <ac:chgData name="Michelle Smyth" userId="157e0a5d-6898-40d0-8397-b0ba28e09666" providerId="ADAL" clId="{75EC7CED-EC28-9243-91F9-8F7AD7017FA4}" dt="2024-03-24T21:19:12.225" v="9203"/>
          <ac:picMkLst>
            <pc:docMk/>
            <pc:sldMk cId="2396647034" sldId="645"/>
            <ac:picMk id="37" creationId="{84404111-108A-26B3-FF8E-0F225F795D97}"/>
          </ac:picMkLst>
        </pc:picChg>
        <pc:picChg chg="add del mod">
          <ac:chgData name="Michelle Smyth" userId="157e0a5d-6898-40d0-8397-b0ba28e09666" providerId="ADAL" clId="{75EC7CED-EC28-9243-91F9-8F7AD7017FA4}" dt="2024-03-24T21:22:47.837" v="9682"/>
          <ac:picMkLst>
            <pc:docMk/>
            <pc:sldMk cId="2396647034" sldId="645"/>
            <ac:picMk id="41" creationId="{0D925D5E-08C4-2C61-C040-DB4A255963FE}"/>
          </ac:picMkLst>
        </pc:picChg>
        <pc:picChg chg="add del mod">
          <ac:chgData name="Michelle Smyth" userId="157e0a5d-6898-40d0-8397-b0ba28e09666" providerId="ADAL" clId="{75EC7CED-EC28-9243-91F9-8F7AD7017FA4}" dt="2024-03-24T21:24:11.503" v="9744"/>
          <ac:picMkLst>
            <pc:docMk/>
            <pc:sldMk cId="2396647034" sldId="645"/>
            <ac:picMk id="45" creationId="{3F06E632-6DE1-86DF-B273-950C8417D124}"/>
          </ac:picMkLst>
        </pc:picChg>
        <pc:picChg chg="add del mod">
          <ac:chgData name="Michelle Smyth" userId="157e0a5d-6898-40d0-8397-b0ba28e09666" providerId="ADAL" clId="{75EC7CED-EC28-9243-91F9-8F7AD7017FA4}" dt="2024-03-24T21:24:23.735" v="9746"/>
          <ac:picMkLst>
            <pc:docMk/>
            <pc:sldMk cId="2396647034" sldId="645"/>
            <ac:picMk id="49" creationId="{55330C35-BABE-5B8C-5715-50514EB762EA}"/>
          </ac:picMkLst>
        </pc:picChg>
        <pc:picChg chg="add del mod">
          <ac:chgData name="Michelle Smyth" userId="157e0a5d-6898-40d0-8397-b0ba28e09666" providerId="ADAL" clId="{75EC7CED-EC28-9243-91F9-8F7AD7017FA4}" dt="2024-03-24T21:25:44.307" v="9748"/>
          <ac:picMkLst>
            <pc:docMk/>
            <pc:sldMk cId="2396647034" sldId="645"/>
            <ac:picMk id="53" creationId="{1DAEBDB0-5B42-7B87-3C8F-B7B342DB4702}"/>
          </ac:picMkLst>
        </pc:picChg>
        <pc:picChg chg="add del mod">
          <ac:chgData name="Michelle Smyth" userId="157e0a5d-6898-40d0-8397-b0ba28e09666" providerId="ADAL" clId="{75EC7CED-EC28-9243-91F9-8F7AD7017FA4}" dt="2024-03-24T21:27:46.327" v="9792"/>
          <ac:picMkLst>
            <pc:docMk/>
            <pc:sldMk cId="2396647034" sldId="645"/>
            <ac:picMk id="57" creationId="{76A81B13-1283-B7E8-10A7-5784C01C133E}"/>
          </ac:picMkLst>
        </pc:picChg>
        <pc:picChg chg="add del mod">
          <ac:chgData name="Michelle Smyth" userId="157e0a5d-6898-40d0-8397-b0ba28e09666" providerId="ADAL" clId="{75EC7CED-EC28-9243-91F9-8F7AD7017FA4}" dt="2024-03-24T21:35:15.380" v="9842"/>
          <ac:picMkLst>
            <pc:docMk/>
            <pc:sldMk cId="2396647034" sldId="645"/>
            <ac:picMk id="61" creationId="{64230F7E-2A65-BB9A-FD0A-3F56315343C5}"/>
          </ac:picMkLst>
        </pc:picChg>
        <pc:picChg chg="add del mod">
          <ac:chgData name="Michelle Smyth" userId="157e0a5d-6898-40d0-8397-b0ba28e09666" providerId="ADAL" clId="{75EC7CED-EC28-9243-91F9-8F7AD7017FA4}" dt="2024-03-24T21:36:44.700" v="9844"/>
          <ac:picMkLst>
            <pc:docMk/>
            <pc:sldMk cId="2396647034" sldId="645"/>
            <ac:picMk id="3073" creationId="{5670682F-C10F-01FD-6153-70797E5BD03C}"/>
          </ac:picMkLst>
        </pc:picChg>
        <pc:picChg chg="del">
          <ac:chgData name="Michelle Smyth" userId="157e0a5d-6898-40d0-8397-b0ba28e09666" providerId="ADAL" clId="{75EC7CED-EC28-9243-91F9-8F7AD7017FA4}" dt="2024-03-21T21:37:17.374" v="1627" actId="478"/>
          <ac:picMkLst>
            <pc:docMk/>
            <pc:sldMk cId="2396647034" sldId="645"/>
            <ac:picMk id="3074" creationId="{6CAD2F2A-0F21-5AF8-45F1-13A6EE879AF4}"/>
          </ac:picMkLst>
        </pc:picChg>
        <pc:picChg chg="add del mod">
          <ac:chgData name="Michelle Smyth" userId="157e0a5d-6898-40d0-8397-b0ba28e09666" providerId="ADAL" clId="{75EC7CED-EC28-9243-91F9-8F7AD7017FA4}" dt="2024-03-24T21:37:02.151" v="9846"/>
          <ac:picMkLst>
            <pc:docMk/>
            <pc:sldMk cId="2396647034" sldId="645"/>
            <ac:picMk id="3078" creationId="{343C0144-0BAE-4B5B-3992-BDEA47672256}"/>
          </ac:picMkLst>
        </pc:picChg>
        <pc:picChg chg="add del mod">
          <ac:chgData name="Michelle Smyth" userId="157e0a5d-6898-40d0-8397-b0ba28e09666" providerId="ADAL" clId="{75EC7CED-EC28-9243-91F9-8F7AD7017FA4}" dt="2024-03-24T21:39:00.661" v="9848"/>
          <ac:picMkLst>
            <pc:docMk/>
            <pc:sldMk cId="2396647034" sldId="645"/>
            <ac:picMk id="3082" creationId="{E02A6F68-92DC-DC52-F419-5064500ACBE2}"/>
          </ac:picMkLst>
        </pc:picChg>
        <pc:picChg chg="add mod">
          <ac:chgData name="Michelle Smyth" userId="157e0a5d-6898-40d0-8397-b0ba28e09666" providerId="ADAL" clId="{75EC7CED-EC28-9243-91F9-8F7AD7017FA4}" dt="2024-03-24T21:41:27.439" v="9904"/>
          <ac:picMkLst>
            <pc:docMk/>
            <pc:sldMk cId="2396647034" sldId="645"/>
            <ac:picMk id="3086" creationId="{99992B55-C5E8-A245-C89B-AC20F201DBD2}"/>
          </ac:picMkLst>
        </pc:picChg>
      </pc:sldChg>
      <pc:sldChg chg="addSp delSp modSp add mod modTransition modAnim modNotesTx">
        <pc:chgData name="Michelle Smyth" userId="157e0a5d-6898-40d0-8397-b0ba28e09666" providerId="ADAL" clId="{75EC7CED-EC28-9243-91F9-8F7AD7017FA4}" dt="2024-03-25T15:02:57.657" v="36121"/>
        <pc:sldMkLst>
          <pc:docMk/>
          <pc:sldMk cId="3651549592" sldId="646"/>
        </pc:sldMkLst>
        <pc:spChg chg="mod">
          <ac:chgData name="Michelle Smyth" userId="157e0a5d-6898-40d0-8397-b0ba28e09666" providerId="ADAL" clId="{75EC7CED-EC28-9243-91F9-8F7AD7017FA4}" dt="2024-03-21T11:17:56.767" v="92" actId="20577"/>
          <ac:spMkLst>
            <pc:docMk/>
            <pc:sldMk cId="3651549592" sldId="646"/>
            <ac:spMk id="2" creationId="{00000000-0000-0000-0000-000000000000}"/>
          </ac:spMkLst>
        </pc:spChg>
        <pc:spChg chg="mod">
          <ac:chgData name="Michelle Smyth" userId="157e0a5d-6898-40d0-8397-b0ba28e09666" providerId="ADAL" clId="{75EC7CED-EC28-9243-91F9-8F7AD7017FA4}" dt="2024-03-21T11:33:47.819" v="683" actId="20577"/>
          <ac:spMkLst>
            <pc:docMk/>
            <pc:sldMk cId="3651549592" sldId="646"/>
            <ac:spMk id="3" creationId="{00000000-0000-0000-0000-000000000000}"/>
          </ac:spMkLst>
        </pc:spChg>
        <pc:picChg chg="add del mod">
          <ac:chgData name="Michelle Smyth" userId="157e0a5d-6898-40d0-8397-b0ba28e09666" providerId="ADAL" clId="{75EC7CED-EC28-9243-91F9-8F7AD7017FA4}" dt="2024-03-25T14:52:52.547" v="35656"/>
          <ac:picMkLst>
            <pc:docMk/>
            <pc:sldMk cId="3651549592" sldId="646"/>
            <ac:picMk id="12" creationId="{9A96B08F-8257-4E57-AC2B-16FB76FA6267}"/>
          </ac:picMkLst>
        </pc:picChg>
        <pc:picChg chg="add del mod">
          <ac:chgData name="Michelle Smyth" userId="157e0a5d-6898-40d0-8397-b0ba28e09666" providerId="ADAL" clId="{75EC7CED-EC28-9243-91F9-8F7AD7017FA4}" dt="2024-03-25T14:53:15.027" v="35658"/>
          <ac:picMkLst>
            <pc:docMk/>
            <pc:sldMk cId="3651549592" sldId="646"/>
            <ac:picMk id="16" creationId="{1347AC75-5185-E421-6AF5-426402066B5E}"/>
          </ac:picMkLst>
        </pc:picChg>
        <pc:picChg chg="add del mod">
          <ac:chgData name="Michelle Smyth" userId="157e0a5d-6898-40d0-8397-b0ba28e09666" providerId="ADAL" clId="{75EC7CED-EC28-9243-91F9-8F7AD7017FA4}" dt="2024-03-25T14:54:42.287" v="35900"/>
          <ac:picMkLst>
            <pc:docMk/>
            <pc:sldMk cId="3651549592" sldId="646"/>
            <ac:picMk id="20" creationId="{B32249C1-42F9-19CA-CDC8-DD4A29C9B384}"/>
          </ac:picMkLst>
        </pc:picChg>
        <pc:picChg chg="add del mod">
          <ac:chgData name="Michelle Smyth" userId="157e0a5d-6898-40d0-8397-b0ba28e09666" providerId="ADAL" clId="{75EC7CED-EC28-9243-91F9-8F7AD7017FA4}" dt="2024-03-25T14:55:54.698" v="35902"/>
          <ac:picMkLst>
            <pc:docMk/>
            <pc:sldMk cId="3651549592" sldId="646"/>
            <ac:picMk id="24" creationId="{1647014F-8D79-0178-A263-03376CFE74A0}"/>
          </ac:picMkLst>
        </pc:picChg>
        <pc:picChg chg="add del mod">
          <ac:chgData name="Michelle Smyth" userId="157e0a5d-6898-40d0-8397-b0ba28e09666" providerId="ADAL" clId="{75EC7CED-EC28-9243-91F9-8F7AD7017FA4}" dt="2024-03-25T14:58:22.052" v="36097"/>
          <ac:picMkLst>
            <pc:docMk/>
            <pc:sldMk cId="3651549592" sldId="646"/>
            <ac:picMk id="28" creationId="{9ECCF9AA-7C1B-6DB6-6949-AE2E26057DCA}"/>
          </ac:picMkLst>
        </pc:picChg>
        <pc:picChg chg="add del mod">
          <ac:chgData name="Michelle Smyth" userId="157e0a5d-6898-40d0-8397-b0ba28e09666" providerId="ADAL" clId="{75EC7CED-EC28-9243-91F9-8F7AD7017FA4}" dt="2024-03-25T14:59:35.654" v="36118"/>
          <ac:picMkLst>
            <pc:docMk/>
            <pc:sldMk cId="3651549592" sldId="646"/>
            <ac:picMk id="32" creationId="{2058734F-8BFC-2FF8-DA81-F1EA7C84A74F}"/>
          </ac:picMkLst>
        </pc:picChg>
        <pc:picChg chg="add del mod">
          <ac:chgData name="Michelle Smyth" userId="157e0a5d-6898-40d0-8397-b0ba28e09666" providerId="ADAL" clId="{75EC7CED-EC28-9243-91F9-8F7AD7017FA4}" dt="2024-03-25T15:01:14.760" v="36120"/>
          <ac:picMkLst>
            <pc:docMk/>
            <pc:sldMk cId="3651549592" sldId="646"/>
            <ac:picMk id="36" creationId="{7F74A1B6-AFBF-0736-D453-8C74AF65E502}"/>
          </ac:picMkLst>
        </pc:picChg>
        <pc:picChg chg="add mod">
          <ac:chgData name="Michelle Smyth" userId="157e0a5d-6898-40d0-8397-b0ba28e09666" providerId="ADAL" clId="{75EC7CED-EC28-9243-91F9-8F7AD7017FA4}" dt="2024-03-25T15:02:57.657" v="36121"/>
          <ac:picMkLst>
            <pc:docMk/>
            <pc:sldMk cId="3651549592" sldId="646"/>
            <ac:picMk id="40" creationId="{540BDCB5-4C7E-FF3B-FD85-66A2C9C801F0}"/>
          </ac:picMkLst>
        </pc:picChg>
        <pc:picChg chg="add del mod">
          <ac:chgData name="Michelle Smyth" userId="157e0a5d-6898-40d0-8397-b0ba28e09666" providerId="ADAL" clId="{75EC7CED-EC28-9243-91F9-8F7AD7017FA4}" dt="2024-03-21T11:23:05.687" v="193" actId="478"/>
          <ac:picMkLst>
            <pc:docMk/>
            <pc:sldMk cId="3651549592" sldId="646"/>
            <ac:picMk id="1026" creationId="{3BA325FD-25AC-40EB-725B-48256207A3DA}"/>
          </ac:picMkLst>
        </pc:picChg>
        <pc:picChg chg="add mod">
          <ac:chgData name="Michelle Smyth" userId="157e0a5d-6898-40d0-8397-b0ba28e09666" providerId="ADAL" clId="{75EC7CED-EC28-9243-91F9-8F7AD7017FA4}" dt="2024-03-21T11:23:59.220" v="200" actId="167"/>
          <ac:picMkLst>
            <pc:docMk/>
            <pc:sldMk cId="3651549592" sldId="646"/>
            <ac:picMk id="1028" creationId="{620F13E1-CDCE-B44E-58FD-91CF7E2D2C55}"/>
          </ac:picMkLst>
        </pc:picChg>
      </pc:sldChg>
      <pc:sldChg chg="addSp delSp modSp add mod modTransition modAnim modNotesTx">
        <pc:chgData name="Michelle Smyth" userId="157e0a5d-6898-40d0-8397-b0ba28e09666" providerId="ADAL" clId="{75EC7CED-EC28-9243-91F9-8F7AD7017FA4}" dt="2024-03-25T15:10:22.648" v="36919"/>
        <pc:sldMkLst>
          <pc:docMk/>
          <pc:sldMk cId="1047447876" sldId="647"/>
        </pc:sldMkLst>
        <pc:spChg chg="mod">
          <ac:chgData name="Michelle Smyth" userId="157e0a5d-6898-40d0-8397-b0ba28e09666" providerId="ADAL" clId="{75EC7CED-EC28-9243-91F9-8F7AD7017FA4}" dt="2024-03-21T11:34:36.911" v="708" actId="20577"/>
          <ac:spMkLst>
            <pc:docMk/>
            <pc:sldMk cId="1047447876" sldId="647"/>
            <ac:spMk id="2" creationId="{00000000-0000-0000-0000-000000000000}"/>
          </ac:spMkLst>
        </pc:spChg>
        <pc:spChg chg="mod">
          <ac:chgData name="Michelle Smyth" userId="157e0a5d-6898-40d0-8397-b0ba28e09666" providerId="ADAL" clId="{75EC7CED-EC28-9243-91F9-8F7AD7017FA4}" dt="2024-03-21T21:15:36.872" v="1312" actId="14100"/>
          <ac:spMkLst>
            <pc:docMk/>
            <pc:sldMk cId="1047447876" sldId="647"/>
            <ac:spMk id="3" creationId="{00000000-0000-0000-0000-000000000000}"/>
          </ac:spMkLst>
        </pc:spChg>
        <pc:picChg chg="add del mod">
          <ac:chgData name="Michelle Smyth" userId="157e0a5d-6898-40d0-8397-b0ba28e09666" providerId="ADAL" clId="{75EC7CED-EC28-9243-91F9-8F7AD7017FA4}" dt="2024-03-25T15:07:18.868" v="36885"/>
          <ac:picMkLst>
            <pc:docMk/>
            <pc:sldMk cId="1047447876" sldId="647"/>
            <ac:picMk id="12" creationId="{F9292501-DD83-DC74-13AE-DA18BB6C9163}"/>
          </ac:picMkLst>
        </pc:picChg>
        <pc:picChg chg="add del mod">
          <ac:chgData name="Michelle Smyth" userId="157e0a5d-6898-40d0-8397-b0ba28e09666" providerId="ADAL" clId="{75EC7CED-EC28-9243-91F9-8F7AD7017FA4}" dt="2024-03-25T15:09:08.489" v="36916"/>
          <ac:picMkLst>
            <pc:docMk/>
            <pc:sldMk cId="1047447876" sldId="647"/>
            <ac:picMk id="16" creationId="{DFA017BD-5344-8ED0-730E-D990DD0B9524}"/>
          </ac:picMkLst>
        </pc:picChg>
        <pc:picChg chg="add del mod">
          <ac:chgData name="Michelle Smyth" userId="157e0a5d-6898-40d0-8397-b0ba28e09666" providerId="ADAL" clId="{75EC7CED-EC28-9243-91F9-8F7AD7017FA4}" dt="2024-03-25T15:09:35.802" v="36918"/>
          <ac:picMkLst>
            <pc:docMk/>
            <pc:sldMk cId="1047447876" sldId="647"/>
            <ac:picMk id="20" creationId="{894698A7-3E21-C039-026D-03228621AFA2}"/>
          </ac:picMkLst>
        </pc:picChg>
        <pc:picChg chg="add mod">
          <ac:chgData name="Michelle Smyth" userId="157e0a5d-6898-40d0-8397-b0ba28e09666" providerId="ADAL" clId="{75EC7CED-EC28-9243-91F9-8F7AD7017FA4}" dt="2024-03-25T15:10:22.648" v="36919"/>
          <ac:picMkLst>
            <pc:docMk/>
            <pc:sldMk cId="1047447876" sldId="647"/>
            <ac:picMk id="24" creationId="{92757A26-062F-C3CD-7F53-16D84D6655C9}"/>
          </ac:picMkLst>
        </pc:picChg>
        <pc:picChg chg="add del">
          <ac:chgData name="Michelle Smyth" userId="157e0a5d-6898-40d0-8397-b0ba28e09666" providerId="ADAL" clId="{75EC7CED-EC28-9243-91F9-8F7AD7017FA4}" dt="2024-03-21T11:34:59.358" v="729" actId="478"/>
          <ac:picMkLst>
            <pc:docMk/>
            <pc:sldMk cId="1047447876" sldId="647"/>
            <ac:picMk id="1028" creationId="{620F13E1-CDCE-B44E-58FD-91CF7E2D2C55}"/>
          </ac:picMkLst>
        </pc:picChg>
      </pc:sldChg>
      <pc:sldChg chg="addSp delSp modSp add mod modTransition modAnim modNotesTx">
        <pc:chgData name="Michelle Smyth" userId="157e0a5d-6898-40d0-8397-b0ba28e09666" providerId="ADAL" clId="{75EC7CED-EC28-9243-91F9-8F7AD7017FA4}" dt="2024-03-25T12:48:19.225" v="31831"/>
        <pc:sldMkLst>
          <pc:docMk/>
          <pc:sldMk cId="354009726" sldId="648"/>
        </pc:sldMkLst>
        <pc:spChg chg="mod">
          <ac:chgData name="Michelle Smyth" userId="157e0a5d-6898-40d0-8397-b0ba28e09666" providerId="ADAL" clId="{75EC7CED-EC28-9243-91F9-8F7AD7017FA4}" dt="2024-03-21T21:20:38.066" v="1601" actId="1076"/>
          <ac:spMkLst>
            <pc:docMk/>
            <pc:sldMk cId="354009726" sldId="648"/>
            <ac:spMk id="2" creationId="{00000000-0000-0000-0000-000000000000}"/>
          </ac:spMkLst>
        </pc:spChg>
        <pc:spChg chg="del">
          <ac:chgData name="Michelle Smyth" userId="157e0a5d-6898-40d0-8397-b0ba28e09666" providerId="ADAL" clId="{75EC7CED-EC28-9243-91F9-8F7AD7017FA4}" dt="2024-03-21T21:17:05.840" v="1322" actId="478"/>
          <ac:spMkLst>
            <pc:docMk/>
            <pc:sldMk cId="354009726" sldId="648"/>
            <ac:spMk id="3" creationId="{00000000-0000-0000-0000-000000000000}"/>
          </ac:spMkLst>
        </pc:spChg>
        <pc:spChg chg="add del mod">
          <ac:chgData name="Michelle Smyth" userId="157e0a5d-6898-40d0-8397-b0ba28e09666" providerId="ADAL" clId="{75EC7CED-EC28-9243-91F9-8F7AD7017FA4}" dt="2024-03-21T21:18:32.336" v="1352" actId="1032"/>
          <ac:spMkLst>
            <pc:docMk/>
            <pc:sldMk cId="354009726" sldId="648"/>
            <ac:spMk id="10" creationId="{E36EF655-F730-2BD0-50E7-F460D9F6C28E}"/>
          </ac:spMkLst>
        </pc:spChg>
        <pc:graphicFrameChg chg="add del modGraphic">
          <ac:chgData name="Michelle Smyth" userId="157e0a5d-6898-40d0-8397-b0ba28e09666" providerId="ADAL" clId="{75EC7CED-EC28-9243-91F9-8F7AD7017FA4}" dt="2024-03-21T21:17:21.311" v="1324" actId="1032"/>
          <ac:graphicFrameMkLst>
            <pc:docMk/>
            <pc:sldMk cId="354009726" sldId="648"/>
            <ac:graphicFrameMk id="11" creationId="{852F2BC5-91A1-B765-B53D-2A4A58CA4C46}"/>
          </ac:graphicFrameMkLst>
        </pc:graphicFrameChg>
        <pc:graphicFrameChg chg="add del mod modGraphic">
          <ac:chgData name="Michelle Smyth" userId="157e0a5d-6898-40d0-8397-b0ba28e09666" providerId="ADAL" clId="{75EC7CED-EC28-9243-91F9-8F7AD7017FA4}" dt="2024-03-21T21:18:03.753" v="1351" actId="1032"/>
          <ac:graphicFrameMkLst>
            <pc:docMk/>
            <pc:sldMk cId="354009726" sldId="648"/>
            <ac:graphicFrameMk id="12" creationId="{D816740C-9923-B989-2B58-3127CA84C2B5}"/>
          </ac:graphicFrameMkLst>
        </pc:graphicFrameChg>
        <pc:graphicFrameChg chg="add mod modGraphic">
          <ac:chgData name="Michelle Smyth" userId="157e0a5d-6898-40d0-8397-b0ba28e09666" providerId="ADAL" clId="{75EC7CED-EC28-9243-91F9-8F7AD7017FA4}" dt="2024-03-21T21:21:23.792" v="1626" actId="1076"/>
          <ac:graphicFrameMkLst>
            <pc:docMk/>
            <pc:sldMk cId="354009726" sldId="648"/>
            <ac:graphicFrameMk id="13" creationId="{53832207-3D70-8E7A-F4F4-E1EA6FB080BB}"/>
          </ac:graphicFrameMkLst>
        </pc:graphicFrameChg>
        <pc:picChg chg="add del mod">
          <ac:chgData name="Michelle Smyth" userId="157e0a5d-6898-40d0-8397-b0ba28e09666" providerId="ADAL" clId="{75EC7CED-EC28-9243-91F9-8F7AD7017FA4}" dt="2024-03-25T12:35:40.599" v="31433"/>
          <ac:picMkLst>
            <pc:docMk/>
            <pc:sldMk cId="354009726" sldId="648"/>
            <ac:picMk id="17" creationId="{B23D6040-1439-C76C-FF2D-F4F294BF0EC5}"/>
          </ac:picMkLst>
        </pc:picChg>
        <pc:picChg chg="add del mod">
          <ac:chgData name="Michelle Smyth" userId="157e0a5d-6898-40d0-8397-b0ba28e09666" providerId="ADAL" clId="{75EC7CED-EC28-9243-91F9-8F7AD7017FA4}" dt="2024-03-25T12:37:04.187" v="31465"/>
          <ac:picMkLst>
            <pc:docMk/>
            <pc:sldMk cId="354009726" sldId="648"/>
            <ac:picMk id="21" creationId="{C7B594D1-1FB1-BBE0-912F-AE1F58F85B99}"/>
          </ac:picMkLst>
        </pc:picChg>
        <pc:picChg chg="add del mod">
          <ac:chgData name="Michelle Smyth" userId="157e0a5d-6898-40d0-8397-b0ba28e09666" providerId="ADAL" clId="{75EC7CED-EC28-9243-91F9-8F7AD7017FA4}" dt="2024-03-25T12:40:09.610" v="31749"/>
          <ac:picMkLst>
            <pc:docMk/>
            <pc:sldMk cId="354009726" sldId="648"/>
            <ac:picMk id="25" creationId="{B9D76210-EC08-A6D2-231C-B8EFBBFD5C02}"/>
          </ac:picMkLst>
        </pc:picChg>
        <pc:picChg chg="add del mod">
          <ac:chgData name="Michelle Smyth" userId="157e0a5d-6898-40d0-8397-b0ba28e09666" providerId="ADAL" clId="{75EC7CED-EC28-9243-91F9-8F7AD7017FA4}" dt="2024-03-25T12:41:49.798" v="31751"/>
          <ac:picMkLst>
            <pc:docMk/>
            <pc:sldMk cId="354009726" sldId="648"/>
            <ac:picMk id="29" creationId="{D0CC14B9-1D7E-9DD2-8339-3CFB6057BAF4}"/>
          </ac:picMkLst>
        </pc:picChg>
        <pc:picChg chg="add del mod">
          <ac:chgData name="Michelle Smyth" userId="157e0a5d-6898-40d0-8397-b0ba28e09666" providerId="ADAL" clId="{75EC7CED-EC28-9243-91F9-8F7AD7017FA4}" dt="2024-03-25T12:42:12.274" v="31753"/>
          <ac:picMkLst>
            <pc:docMk/>
            <pc:sldMk cId="354009726" sldId="648"/>
            <ac:picMk id="33" creationId="{1E3A9E2A-12C7-2BB9-D23E-93A2755F2772}"/>
          </ac:picMkLst>
        </pc:picChg>
        <pc:picChg chg="add del mod">
          <ac:chgData name="Michelle Smyth" userId="157e0a5d-6898-40d0-8397-b0ba28e09666" providerId="ADAL" clId="{75EC7CED-EC28-9243-91F9-8F7AD7017FA4}" dt="2024-03-25T12:42:39.090" v="31755"/>
          <ac:picMkLst>
            <pc:docMk/>
            <pc:sldMk cId="354009726" sldId="648"/>
            <ac:picMk id="37" creationId="{699BAAFF-7F47-FEFB-DE5C-048589358E86}"/>
          </ac:picMkLst>
        </pc:picChg>
        <pc:picChg chg="add del mod">
          <ac:chgData name="Michelle Smyth" userId="157e0a5d-6898-40d0-8397-b0ba28e09666" providerId="ADAL" clId="{75EC7CED-EC28-9243-91F9-8F7AD7017FA4}" dt="2024-03-25T12:45:54.919" v="31828"/>
          <ac:picMkLst>
            <pc:docMk/>
            <pc:sldMk cId="354009726" sldId="648"/>
            <ac:picMk id="41" creationId="{86550B7B-703B-519D-F63F-263A53457578}"/>
          </ac:picMkLst>
        </pc:picChg>
        <pc:picChg chg="add del mod">
          <ac:chgData name="Michelle Smyth" userId="157e0a5d-6898-40d0-8397-b0ba28e09666" providerId="ADAL" clId="{75EC7CED-EC28-9243-91F9-8F7AD7017FA4}" dt="2024-03-25T12:46:04.674" v="31830"/>
          <ac:picMkLst>
            <pc:docMk/>
            <pc:sldMk cId="354009726" sldId="648"/>
            <ac:picMk id="45" creationId="{E5794502-A37A-0078-700C-48DDC53B6AF2}"/>
          </ac:picMkLst>
        </pc:picChg>
        <pc:picChg chg="add mod">
          <ac:chgData name="Michelle Smyth" userId="157e0a5d-6898-40d0-8397-b0ba28e09666" providerId="ADAL" clId="{75EC7CED-EC28-9243-91F9-8F7AD7017FA4}" dt="2024-03-25T12:48:19.225" v="31831"/>
          <ac:picMkLst>
            <pc:docMk/>
            <pc:sldMk cId="354009726" sldId="648"/>
            <ac:picMk id="49" creationId="{F2AD412A-F851-46FB-F89B-C93E7E145817}"/>
          </ac:picMkLst>
        </pc:picChg>
      </pc:sldChg>
      <pc:sldChg chg="addSp delSp modSp add modTransition modAnim modNotesTx">
        <pc:chgData name="Michelle Smyth" userId="157e0a5d-6898-40d0-8397-b0ba28e09666" providerId="ADAL" clId="{75EC7CED-EC28-9243-91F9-8F7AD7017FA4}" dt="2024-03-24T21:13:00.904" v="9115"/>
        <pc:sldMkLst>
          <pc:docMk/>
          <pc:sldMk cId="3454571947" sldId="649"/>
        </pc:sldMkLst>
        <pc:picChg chg="add del mod">
          <ac:chgData name="Michelle Smyth" userId="157e0a5d-6898-40d0-8397-b0ba28e09666" providerId="ADAL" clId="{75EC7CED-EC28-9243-91F9-8F7AD7017FA4}" dt="2024-03-22T09:38:36.562" v="3634"/>
          <ac:picMkLst>
            <pc:docMk/>
            <pc:sldMk cId="3454571947" sldId="649"/>
            <ac:picMk id="17" creationId="{F3129AE3-9CA4-AE8B-2376-18C7C90B61E0}"/>
          </ac:picMkLst>
        </pc:picChg>
        <pc:picChg chg="add del mod">
          <ac:chgData name="Michelle Smyth" userId="157e0a5d-6898-40d0-8397-b0ba28e09666" providerId="ADAL" clId="{75EC7CED-EC28-9243-91F9-8F7AD7017FA4}" dt="2024-03-22T09:44:07.085" v="3637"/>
          <ac:picMkLst>
            <pc:docMk/>
            <pc:sldMk cId="3454571947" sldId="649"/>
            <ac:picMk id="19" creationId="{29828B1B-F26D-7828-A6DE-867BD6AD0849}"/>
          </ac:picMkLst>
        </pc:picChg>
        <pc:picChg chg="add del mod">
          <ac:chgData name="Michelle Smyth" userId="157e0a5d-6898-40d0-8397-b0ba28e09666" providerId="ADAL" clId="{75EC7CED-EC28-9243-91F9-8F7AD7017FA4}" dt="2024-03-24T20:22:16.677" v="4296"/>
          <ac:picMkLst>
            <pc:docMk/>
            <pc:sldMk cId="3454571947" sldId="649"/>
            <ac:picMk id="23" creationId="{675A0433-9C30-7D56-23AA-B1925A121D95}"/>
          </ac:picMkLst>
        </pc:picChg>
        <pc:picChg chg="add del mod">
          <ac:chgData name="Michelle Smyth" userId="157e0a5d-6898-40d0-8397-b0ba28e09666" providerId="ADAL" clId="{75EC7CED-EC28-9243-91F9-8F7AD7017FA4}" dt="2024-03-24T20:23:33.194" v="4298"/>
          <ac:picMkLst>
            <pc:docMk/>
            <pc:sldMk cId="3454571947" sldId="649"/>
            <ac:picMk id="27" creationId="{B65FD548-21F3-EDF6-855F-96F8DC44464E}"/>
          </ac:picMkLst>
        </pc:picChg>
        <pc:picChg chg="add del mod">
          <ac:chgData name="Michelle Smyth" userId="157e0a5d-6898-40d0-8397-b0ba28e09666" providerId="ADAL" clId="{75EC7CED-EC28-9243-91F9-8F7AD7017FA4}" dt="2024-03-24T20:28:26.735" v="4311"/>
          <ac:picMkLst>
            <pc:docMk/>
            <pc:sldMk cId="3454571947" sldId="649"/>
            <ac:picMk id="30" creationId="{06D8E72E-D474-6248-3A28-9A069132F460}"/>
          </ac:picMkLst>
        </pc:picChg>
        <pc:picChg chg="add del mod">
          <ac:chgData name="Michelle Smyth" userId="157e0a5d-6898-40d0-8397-b0ba28e09666" providerId="ADAL" clId="{75EC7CED-EC28-9243-91F9-8F7AD7017FA4}" dt="2024-03-24T20:30:13.038" v="4313"/>
          <ac:picMkLst>
            <pc:docMk/>
            <pc:sldMk cId="3454571947" sldId="649"/>
            <ac:picMk id="34" creationId="{8EF38404-53C9-0EB1-A06E-71159C6DB20F}"/>
          </ac:picMkLst>
        </pc:picChg>
        <pc:picChg chg="add del mod">
          <ac:chgData name="Michelle Smyth" userId="157e0a5d-6898-40d0-8397-b0ba28e09666" providerId="ADAL" clId="{75EC7CED-EC28-9243-91F9-8F7AD7017FA4}" dt="2024-03-24T20:30:52.498" v="4315"/>
          <ac:picMkLst>
            <pc:docMk/>
            <pc:sldMk cId="3454571947" sldId="649"/>
            <ac:picMk id="38" creationId="{984F2D2C-80B4-1F9E-F120-979A283C91E4}"/>
          </ac:picMkLst>
        </pc:picChg>
        <pc:picChg chg="add del mod">
          <ac:chgData name="Michelle Smyth" userId="157e0a5d-6898-40d0-8397-b0ba28e09666" providerId="ADAL" clId="{75EC7CED-EC28-9243-91F9-8F7AD7017FA4}" dt="2024-03-24T20:32:24.327" v="4317"/>
          <ac:picMkLst>
            <pc:docMk/>
            <pc:sldMk cId="3454571947" sldId="649"/>
            <ac:picMk id="42" creationId="{6D8F2461-69C4-B3D6-B624-180BFD961604}"/>
          </ac:picMkLst>
        </pc:picChg>
        <pc:picChg chg="add del mod">
          <ac:chgData name="Michelle Smyth" userId="157e0a5d-6898-40d0-8397-b0ba28e09666" providerId="ADAL" clId="{75EC7CED-EC28-9243-91F9-8F7AD7017FA4}" dt="2024-03-24T20:32:44.797" v="4319"/>
          <ac:picMkLst>
            <pc:docMk/>
            <pc:sldMk cId="3454571947" sldId="649"/>
            <ac:picMk id="46" creationId="{BA9F529C-8EC0-9F13-A6B9-A1744A8F49C7}"/>
          </ac:picMkLst>
        </pc:picChg>
        <pc:picChg chg="add del mod">
          <ac:chgData name="Michelle Smyth" userId="157e0a5d-6898-40d0-8397-b0ba28e09666" providerId="ADAL" clId="{75EC7CED-EC28-9243-91F9-8F7AD7017FA4}" dt="2024-03-24T20:33:20.300" v="4321"/>
          <ac:picMkLst>
            <pc:docMk/>
            <pc:sldMk cId="3454571947" sldId="649"/>
            <ac:picMk id="50" creationId="{BAA27A49-94C6-6EE2-D6FD-EB64FDADDFF7}"/>
          </ac:picMkLst>
        </pc:picChg>
        <pc:picChg chg="add del mod">
          <ac:chgData name="Michelle Smyth" userId="157e0a5d-6898-40d0-8397-b0ba28e09666" providerId="ADAL" clId="{75EC7CED-EC28-9243-91F9-8F7AD7017FA4}" dt="2024-03-24T20:33:49.959" v="4323"/>
          <ac:picMkLst>
            <pc:docMk/>
            <pc:sldMk cId="3454571947" sldId="649"/>
            <ac:picMk id="54" creationId="{CE42DFC3-541B-081C-E1D6-241FFF6DDE10}"/>
          </ac:picMkLst>
        </pc:picChg>
        <pc:picChg chg="add del mod">
          <ac:chgData name="Michelle Smyth" userId="157e0a5d-6898-40d0-8397-b0ba28e09666" providerId="ADAL" clId="{75EC7CED-EC28-9243-91F9-8F7AD7017FA4}" dt="2024-03-24T20:34:14.685" v="4327"/>
          <ac:picMkLst>
            <pc:docMk/>
            <pc:sldMk cId="3454571947" sldId="649"/>
            <ac:picMk id="58" creationId="{EE557CBD-5B7D-FAD5-C2DB-0BB630878320}"/>
          </ac:picMkLst>
        </pc:picChg>
        <pc:picChg chg="add del mod">
          <ac:chgData name="Michelle Smyth" userId="157e0a5d-6898-40d0-8397-b0ba28e09666" providerId="ADAL" clId="{75EC7CED-EC28-9243-91F9-8F7AD7017FA4}" dt="2024-03-24T20:40:49.817" v="5256"/>
          <ac:picMkLst>
            <pc:docMk/>
            <pc:sldMk cId="3454571947" sldId="649"/>
            <ac:picMk id="62" creationId="{626F3FA3-4101-4FD5-4529-D4651FFAFD88}"/>
          </ac:picMkLst>
        </pc:picChg>
        <pc:picChg chg="add del mod">
          <ac:chgData name="Michelle Smyth" userId="157e0a5d-6898-40d0-8397-b0ba28e09666" providerId="ADAL" clId="{75EC7CED-EC28-9243-91F9-8F7AD7017FA4}" dt="2024-03-24T20:42:10.740" v="5258"/>
          <ac:picMkLst>
            <pc:docMk/>
            <pc:sldMk cId="3454571947" sldId="649"/>
            <ac:picMk id="3075" creationId="{3ED45F51-601B-7B0B-1056-2FDC70F4C1D5}"/>
          </ac:picMkLst>
        </pc:picChg>
        <pc:picChg chg="add del mod">
          <ac:chgData name="Michelle Smyth" userId="157e0a5d-6898-40d0-8397-b0ba28e09666" providerId="ADAL" clId="{75EC7CED-EC28-9243-91F9-8F7AD7017FA4}" dt="2024-03-24T21:10:14.687" v="9078"/>
          <ac:picMkLst>
            <pc:docMk/>
            <pc:sldMk cId="3454571947" sldId="649"/>
            <ac:picMk id="3080" creationId="{2F226D82-6074-C0D0-4026-38421B9FBBE1}"/>
          </ac:picMkLst>
        </pc:picChg>
        <pc:picChg chg="add mod">
          <ac:chgData name="Michelle Smyth" userId="157e0a5d-6898-40d0-8397-b0ba28e09666" providerId="ADAL" clId="{75EC7CED-EC28-9243-91F9-8F7AD7017FA4}" dt="2024-03-24T21:13:00.904" v="9115"/>
          <ac:picMkLst>
            <pc:docMk/>
            <pc:sldMk cId="3454571947" sldId="649"/>
            <ac:picMk id="3084" creationId="{0163CEF0-93AA-9272-BF8E-0240725F3292}"/>
          </ac:picMkLst>
        </pc:picChg>
      </pc:sldChg>
      <pc:sldChg chg="addSp delSp modSp add mod modTransition modAnim modNotesTx">
        <pc:chgData name="Michelle Smyth" userId="157e0a5d-6898-40d0-8397-b0ba28e09666" providerId="ADAL" clId="{75EC7CED-EC28-9243-91F9-8F7AD7017FA4}" dt="2024-03-25T12:35:11.013" v="31431"/>
        <pc:sldMkLst>
          <pc:docMk/>
          <pc:sldMk cId="1744193779" sldId="650"/>
        </pc:sldMkLst>
        <pc:spChg chg="mod">
          <ac:chgData name="Michelle Smyth" userId="157e0a5d-6898-40d0-8397-b0ba28e09666" providerId="ADAL" clId="{75EC7CED-EC28-9243-91F9-8F7AD7017FA4}" dt="2024-03-22T10:09:40.685" v="3665" actId="20577"/>
          <ac:spMkLst>
            <pc:docMk/>
            <pc:sldMk cId="1744193779" sldId="650"/>
            <ac:spMk id="2" creationId="{00000000-0000-0000-0000-000000000000}"/>
          </ac:spMkLst>
        </pc:spChg>
        <pc:spChg chg="del mod">
          <ac:chgData name="Michelle Smyth" userId="157e0a5d-6898-40d0-8397-b0ba28e09666" providerId="ADAL" clId="{75EC7CED-EC28-9243-91F9-8F7AD7017FA4}" dt="2024-03-22T10:09:05.677" v="3647" actId="478"/>
          <ac:spMkLst>
            <pc:docMk/>
            <pc:sldMk cId="1744193779" sldId="650"/>
            <ac:spMk id="3" creationId="{00000000-0000-0000-0000-000000000000}"/>
          </ac:spMkLst>
        </pc:spChg>
        <pc:spChg chg="add del mod">
          <ac:chgData name="Michelle Smyth" userId="157e0a5d-6898-40d0-8397-b0ba28e09666" providerId="ADAL" clId="{75EC7CED-EC28-9243-91F9-8F7AD7017FA4}" dt="2024-03-22T10:09:05.703" v="3649"/>
          <ac:spMkLst>
            <pc:docMk/>
            <pc:sldMk cId="1744193779" sldId="650"/>
            <ac:spMk id="4" creationId="{3AAA6EF8-FFFC-5898-395A-656855CD6B00}"/>
          </ac:spMkLst>
        </pc:spChg>
        <pc:spChg chg="add del mod">
          <ac:chgData name="Michelle Smyth" userId="157e0a5d-6898-40d0-8397-b0ba28e09666" providerId="ADAL" clId="{75EC7CED-EC28-9243-91F9-8F7AD7017FA4}" dt="2024-03-22T10:09:07.561" v="3650" actId="478"/>
          <ac:spMkLst>
            <pc:docMk/>
            <pc:sldMk cId="1744193779" sldId="650"/>
            <ac:spMk id="11" creationId="{E69A202E-EFE7-341A-5F02-4689E659CE6C}"/>
          </ac:spMkLst>
        </pc:spChg>
        <pc:spChg chg="add del mod">
          <ac:chgData name="Michelle Smyth" userId="157e0a5d-6898-40d0-8397-b0ba28e09666" providerId="ADAL" clId="{75EC7CED-EC28-9243-91F9-8F7AD7017FA4}" dt="2024-03-22T10:10:04.622" v="3668"/>
          <ac:spMkLst>
            <pc:docMk/>
            <pc:sldMk cId="1744193779" sldId="650"/>
            <ac:spMk id="12" creationId="{3C3AB6F7-CFAC-E4CE-EF1E-CE9D46478FC1}"/>
          </ac:spMkLst>
        </pc:spChg>
        <pc:spChg chg="add mod">
          <ac:chgData name="Michelle Smyth" userId="157e0a5d-6898-40d0-8397-b0ba28e09666" providerId="ADAL" clId="{75EC7CED-EC28-9243-91F9-8F7AD7017FA4}" dt="2024-03-22T10:11:22.142" v="3859" actId="20577"/>
          <ac:spMkLst>
            <pc:docMk/>
            <pc:sldMk cId="1744193779" sldId="650"/>
            <ac:spMk id="13" creationId="{9C7E76B3-E9C8-0883-B16D-AAF6CB69D472}"/>
          </ac:spMkLst>
        </pc:spChg>
        <pc:picChg chg="add del mod">
          <ac:chgData name="Michelle Smyth" userId="157e0a5d-6898-40d0-8397-b0ba28e09666" providerId="ADAL" clId="{75EC7CED-EC28-9243-91F9-8F7AD7017FA4}" dt="2024-03-25T12:19:08.881" v="31333"/>
          <ac:picMkLst>
            <pc:docMk/>
            <pc:sldMk cId="1744193779" sldId="650"/>
            <ac:picMk id="18" creationId="{9A5F0CD9-10FA-B1D5-8696-FE68863A3A5C}"/>
          </ac:picMkLst>
        </pc:picChg>
        <pc:picChg chg="add del mod">
          <ac:chgData name="Michelle Smyth" userId="157e0a5d-6898-40d0-8397-b0ba28e09666" providerId="ADAL" clId="{75EC7CED-EC28-9243-91F9-8F7AD7017FA4}" dt="2024-03-25T12:19:56.299" v="31335"/>
          <ac:picMkLst>
            <pc:docMk/>
            <pc:sldMk cId="1744193779" sldId="650"/>
            <ac:picMk id="22" creationId="{A8D51879-ABDD-6B67-8D00-9C3CE4C5801C}"/>
          </ac:picMkLst>
        </pc:picChg>
        <pc:picChg chg="add del mod">
          <ac:chgData name="Michelle Smyth" userId="157e0a5d-6898-40d0-8397-b0ba28e09666" providerId="ADAL" clId="{75EC7CED-EC28-9243-91F9-8F7AD7017FA4}" dt="2024-03-25T12:20:20.440" v="31337"/>
          <ac:picMkLst>
            <pc:docMk/>
            <pc:sldMk cId="1744193779" sldId="650"/>
            <ac:picMk id="26" creationId="{33131273-3C08-EDE1-A6EA-EE585FC9E598}"/>
          </ac:picMkLst>
        </pc:picChg>
        <pc:picChg chg="add del mod">
          <ac:chgData name="Michelle Smyth" userId="157e0a5d-6898-40d0-8397-b0ba28e09666" providerId="ADAL" clId="{75EC7CED-EC28-9243-91F9-8F7AD7017FA4}" dt="2024-03-25T12:21:19.870" v="31339"/>
          <ac:picMkLst>
            <pc:docMk/>
            <pc:sldMk cId="1744193779" sldId="650"/>
            <ac:picMk id="30" creationId="{5D534735-1B8B-8FF4-F552-573C97E532EB}"/>
          </ac:picMkLst>
        </pc:picChg>
        <pc:picChg chg="add del mod">
          <ac:chgData name="Michelle Smyth" userId="157e0a5d-6898-40d0-8397-b0ba28e09666" providerId="ADAL" clId="{75EC7CED-EC28-9243-91F9-8F7AD7017FA4}" dt="2024-03-25T12:22:23.265" v="31341"/>
          <ac:picMkLst>
            <pc:docMk/>
            <pc:sldMk cId="1744193779" sldId="650"/>
            <ac:picMk id="34" creationId="{CAA61D83-4F5D-FE31-00C3-9409766F868A}"/>
          </ac:picMkLst>
        </pc:picChg>
        <pc:picChg chg="add del mod">
          <ac:chgData name="Michelle Smyth" userId="157e0a5d-6898-40d0-8397-b0ba28e09666" providerId="ADAL" clId="{75EC7CED-EC28-9243-91F9-8F7AD7017FA4}" dt="2024-03-25T12:23:05.799" v="31343"/>
          <ac:picMkLst>
            <pc:docMk/>
            <pc:sldMk cId="1744193779" sldId="650"/>
            <ac:picMk id="38" creationId="{7C04CB6D-3478-1E21-23E9-BE809D220B38}"/>
          </ac:picMkLst>
        </pc:picChg>
        <pc:picChg chg="add del mod">
          <ac:chgData name="Michelle Smyth" userId="157e0a5d-6898-40d0-8397-b0ba28e09666" providerId="ADAL" clId="{75EC7CED-EC28-9243-91F9-8F7AD7017FA4}" dt="2024-03-25T12:24:16.370" v="31377"/>
          <ac:picMkLst>
            <pc:docMk/>
            <pc:sldMk cId="1744193779" sldId="650"/>
            <ac:picMk id="42" creationId="{F1FEE834-1C16-D0EB-DC74-E9511B501080}"/>
          </ac:picMkLst>
        </pc:picChg>
        <pc:picChg chg="add del mod">
          <ac:chgData name="Michelle Smyth" userId="157e0a5d-6898-40d0-8397-b0ba28e09666" providerId="ADAL" clId="{75EC7CED-EC28-9243-91F9-8F7AD7017FA4}" dt="2024-03-25T12:25:22.319" v="31379"/>
          <ac:picMkLst>
            <pc:docMk/>
            <pc:sldMk cId="1744193779" sldId="650"/>
            <ac:picMk id="46" creationId="{D6AA2830-38C0-61F0-E3A0-59BE88C35BD1}"/>
          </ac:picMkLst>
        </pc:picChg>
        <pc:picChg chg="add del mod">
          <ac:chgData name="Michelle Smyth" userId="157e0a5d-6898-40d0-8397-b0ba28e09666" providerId="ADAL" clId="{75EC7CED-EC28-9243-91F9-8F7AD7017FA4}" dt="2024-03-25T12:28:13.335" v="31381"/>
          <ac:picMkLst>
            <pc:docMk/>
            <pc:sldMk cId="1744193779" sldId="650"/>
            <ac:picMk id="50" creationId="{FC961F0A-4310-083D-0B21-A5AEBC00A908}"/>
          </ac:picMkLst>
        </pc:picChg>
        <pc:picChg chg="add del mod">
          <ac:chgData name="Michelle Smyth" userId="157e0a5d-6898-40d0-8397-b0ba28e09666" providerId="ADAL" clId="{75EC7CED-EC28-9243-91F9-8F7AD7017FA4}" dt="2024-03-25T12:30:06.037" v="31386"/>
          <ac:picMkLst>
            <pc:docMk/>
            <pc:sldMk cId="1744193779" sldId="650"/>
            <ac:picMk id="54" creationId="{8682E498-A431-7285-B413-7D591C70E193}"/>
          </ac:picMkLst>
        </pc:picChg>
        <pc:picChg chg="add del mod">
          <ac:chgData name="Michelle Smyth" userId="157e0a5d-6898-40d0-8397-b0ba28e09666" providerId="ADAL" clId="{75EC7CED-EC28-9243-91F9-8F7AD7017FA4}" dt="2024-03-25T12:31:15.797" v="31388"/>
          <ac:picMkLst>
            <pc:docMk/>
            <pc:sldMk cId="1744193779" sldId="650"/>
            <ac:picMk id="58" creationId="{A1233E28-3533-F617-D3C0-86E2797712AC}"/>
          </ac:picMkLst>
        </pc:picChg>
        <pc:picChg chg="add del mod">
          <ac:chgData name="Michelle Smyth" userId="157e0a5d-6898-40d0-8397-b0ba28e09666" providerId="ADAL" clId="{75EC7CED-EC28-9243-91F9-8F7AD7017FA4}" dt="2024-03-25T12:32:46.266" v="31390"/>
          <ac:picMkLst>
            <pc:docMk/>
            <pc:sldMk cId="1744193779" sldId="650"/>
            <ac:picMk id="62" creationId="{2E3F60C9-DAC6-35D8-7D78-436A593440BA}"/>
          </ac:picMkLst>
        </pc:picChg>
        <pc:picChg chg="add mod">
          <ac:chgData name="Michelle Smyth" userId="157e0a5d-6898-40d0-8397-b0ba28e09666" providerId="ADAL" clId="{75EC7CED-EC28-9243-91F9-8F7AD7017FA4}" dt="2024-03-22T10:09:34.850" v="3656" actId="1076"/>
          <ac:picMkLst>
            <pc:docMk/>
            <pc:sldMk cId="1744193779" sldId="650"/>
            <ac:picMk id="6146" creationId="{278F94F0-DA21-F35D-4E38-20F1D3CBAFEB}"/>
          </ac:picMkLst>
        </pc:picChg>
        <pc:picChg chg="add mod">
          <ac:chgData name="Michelle Smyth" userId="157e0a5d-6898-40d0-8397-b0ba28e09666" providerId="ADAL" clId="{75EC7CED-EC28-9243-91F9-8F7AD7017FA4}" dt="2024-03-25T12:35:11.013" v="31431"/>
          <ac:picMkLst>
            <pc:docMk/>
            <pc:sldMk cId="1744193779" sldId="650"/>
            <ac:picMk id="6147" creationId="{48630C43-3643-F81C-3813-ADC3E9B571D9}"/>
          </ac:picMkLst>
        </pc:picChg>
      </pc:sldChg>
      <pc:sldChg chg="addSp delSp modSp add mod modTransition modAnim modNotesTx">
        <pc:chgData name="Michelle Smyth" userId="157e0a5d-6898-40d0-8397-b0ba28e09666" providerId="ADAL" clId="{75EC7CED-EC28-9243-91F9-8F7AD7017FA4}" dt="2024-03-25T15:16:49.749" v="37751"/>
        <pc:sldMkLst>
          <pc:docMk/>
          <pc:sldMk cId="2726189823" sldId="651"/>
        </pc:sldMkLst>
        <pc:spChg chg="del mod">
          <ac:chgData name="Michelle Smyth" userId="157e0a5d-6898-40d0-8397-b0ba28e09666" providerId="ADAL" clId="{75EC7CED-EC28-9243-91F9-8F7AD7017FA4}" dt="2024-03-24T20:18:08.470" v="4112" actId="478"/>
          <ac:spMkLst>
            <pc:docMk/>
            <pc:sldMk cId="2726189823" sldId="651"/>
            <ac:spMk id="2" creationId="{00000000-0000-0000-0000-000000000000}"/>
          </ac:spMkLst>
        </pc:spChg>
        <pc:spChg chg="del mod">
          <ac:chgData name="Michelle Smyth" userId="157e0a5d-6898-40d0-8397-b0ba28e09666" providerId="ADAL" clId="{75EC7CED-EC28-9243-91F9-8F7AD7017FA4}" dt="2024-03-24T20:17:58.179" v="4108" actId="478"/>
          <ac:spMkLst>
            <pc:docMk/>
            <pc:sldMk cId="2726189823" sldId="651"/>
            <ac:spMk id="3" creationId="{00000000-0000-0000-0000-000000000000}"/>
          </ac:spMkLst>
        </pc:spChg>
        <pc:spChg chg="add del mod">
          <ac:chgData name="Michelle Smyth" userId="157e0a5d-6898-40d0-8397-b0ba28e09666" providerId="ADAL" clId="{75EC7CED-EC28-9243-91F9-8F7AD7017FA4}" dt="2024-03-24T20:18:03.085" v="4110" actId="478"/>
          <ac:spMkLst>
            <pc:docMk/>
            <pc:sldMk cId="2726189823" sldId="651"/>
            <ac:spMk id="10" creationId="{6BCCF695-BD00-E4AA-1A6A-7E8115AF984C}"/>
          </ac:spMkLst>
        </pc:spChg>
        <pc:spChg chg="add mod">
          <ac:chgData name="Michelle Smyth" userId="157e0a5d-6898-40d0-8397-b0ba28e09666" providerId="ADAL" clId="{75EC7CED-EC28-9243-91F9-8F7AD7017FA4}" dt="2024-03-24T20:18:16.923" v="4115" actId="113"/>
          <ac:spMkLst>
            <pc:docMk/>
            <pc:sldMk cId="2726189823" sldId="651"/>
            <ac:spMk id="11" creationId="{276BAFB8-0143-C61F-DCA1-747EFD5ADCA7}"/>
          </ac:spMkLst>
        </pc:spChg>
        <pc:spChg chg="add mod">
          <ac:chgData name="Michelle Smyth" userId="157e0a5d-6898-40d0-8397-b0ba28e09666" providerId="ADAL" clId="{75EC7CED-EC28-9243-91F9-8F7AD7017FA4}" dt="2024-03-24T20:18:21.499" v="4117" actId="5793"/>
          <ac:spMkLst>
            <pc:docMk/>
            <pc:sldMk cId="2726189823" sldId="651"/>
            <ac:spMk id="12" creationId="{72A63BEC-EA45-5554-0BC8-81E5791C7E20}"/>
          </ac:spMkLst>
        </pc:spChg>
        <pc:spChg chg="add del mod">
          <ac:chgData name="Michelle Smyth" userId="157e0a5d-6898-40d0-8397-b0ba28e09666" providerId="ADAL" clId="{75EC7CED-EC28-9243-91F9-8F7AD7017FA4}" dt="2024-03-24T20:18:11.602" v="4113" actId="478"/>
          <ac:spMkLst>
            <pc:docMk/>
            <pc:sldMk cId="2726189823" sldId="651"/>
            <ac:spMk id="14" creationId="{A97A126D-D382-A25D-3612-D7BEE3A638F5}"/>
          </ac:spMkLst>
        </pc:spChg>
        <pc:picChg chg="add del mod">
          <ac:chgData name="Michelle Smyth" userId="157e0a5d-6898-40d0-8397-b0ba28e09666" providerId="ADAL" clId="{75EC7CED-EC28-9243-91F9-8F7AD7017FA4}" dt="2024-03-25T15:14:25.348" v="37459"/>
          <ac:picMkLst>
            <pc:docMk/>
            <pc:sldMk cId="2726189823" sldId="651"/>
            <ac:picMk id="18" creationId="{0743E9B1-45CD-9B2E-A30D-E707B89DB8E4}"/>
          </ac:picMkLst>
        </pc:picChg>
        <pc:picChg chg="add del mod">
          <ac:chgData name="Michelle Smyth" userId="157e0a5d-6898-40d0-8397-b0ba28e09666" providerId="ADAL" clId="{75EC7CED-EC28-9243-91F9-8F7AD7017FA4}" dt="2024-03-25T15:15:52.845" v="37744"/>
          <ac:picMkLst>
            <pc:docMk/>
            <pc:sldMk cId="2726189823" sldId="651"/>
            <ac:picMk id="22" creationId="{CCC53034-383B-5761-5F4E-539DA2C4EAA9}"/>
          </ac:picMkLst>
        </pc:picChg>
        <pc:picChg chg="add del mod">
          <ac:chgData name="Michelle Smyth" userId="157e0a5d-6898-40d0-8397-b0ba28e09666" providerId="ADAL" clId="{75EC7CED-EC28-9243-91F9-8F7AD7017FA4}" dt="2024-03-25T15:16:14.530" v="37747"/>
          <ac:picMkLst>
            <pc:docMk/>
            <pc:sldMk cId="2726189823" sldId="651"/>
            <ac:picMk id="26" creationId="{04DB697F-AD36-9158-5F4F-9C37A748D455}"/>
          </ac:picMkLst>
        </pc:picChg>
        <pc:picChg chg="add del mod">
          <ac:chgData name="Michelle Smyth" userId="157e0a5d-6898-40d0-8397-b0ba28e09666" providerId="ADAL" clId="{75EC7CED-EC28-9243-91F9-8F7AD7017FA4}" dt="2024-03-25T15:16:31.273" v="37750"/>
          <ac:picMkLst>
            <pc:docMk/>
            <pc:sldMk cId="2726189823" sldId="651"/>
            <ac:picMk id="30" creationId="{0FCC0F1F-45B2-69A7-9E5E-EF851AE42D92}"/>
          </ac:picMkLst>
        </pc:picChg>
        <pc:picChg chg="add mod">
          <ac:chgData name="Michelle Smyth" userId="157e0a5d-6898-40d0-8397-b0ba28e09666" providerId="ADAL" clId="{75EC7CED-EC28-9243-91F9-8F7AD7017FA4}" dt="2024-03-25T15:16:49.749" v="37751"/>
          <ac:picMkLst>
            <pc:docMk/>
            <pc:sldMk cId="2726189823" sldId="651"/>
            <ac:picMk id="34" creationId="{BEBA515C-F171-DD64-DDC0-2A07537BC3F8}"/>
          </ac:picMkLst>
        </pc:picChg>
      </pc:sldChg>
      <pc:sldChg chg="new del">
        <pc:chgData name="Michelle Smyth" userId="157e0a5d-6898-40d0-8397-b0ba28e09666" providerId="ADAL" clId="{75EC7CED-EC28-9243-91F9-8F7AD7017FA4}" dt="2024-03-24T20:17:07.748" v="4045" actId="680"/>
        <pc:sldMkLst>
          <pc:docMk/>
          <pc:sldMk cId="2261251832" sldId="652"/>
        </pc:sldMkLst>
      </pc:sldChg>
      <pc:sldChg chg="addSp delSp modSp new del mod modClrScheme chgLayout">
        <pc:chgData name="Michelle Smyth" userId="157e0a5d-6898-40d0-8397-b0ba28e09666" providerId="ADAL" clId="{75EC7CED-EC28-9243-91F9-8F7AD7017FA4}" dt="2024-03-24T20:18:24.621" v="4118" actId="2696"/>
        <pc:sldMkLst>
          <pc:docMk/>
          <pc:sldMk cId="3847660676" sldId="652"/>
        </pc:sldMkLst>
        <pc:spChg chg="del mod ord">
          <ac:chgData name="Michelle Smyth" userId="157e0a5d-6898-40d0-8397-b0ba28e09666" providerId="ADAL" clId="{75EC7CED-EC28-9243-91F9-8F7AD7017FA4}" dt="2024-03-24T20:17:19.373" v="4047" actId="700"/>
          <ac:spMkLst>
            <pc:docMk/>
            <pc:sldMk cId="3847660676" sldId="652"/>
            <ac:spMk id="2" creationId="{4685D781-C334-5B69-3B5E-C5BF307E0DD1}"/>
          </ac:spMkLst>
        </pc:spChg>
        <pc:spChg chg="del mod ord">
          <ac:chgData name="Michelle Smyth" userId="157e0a5d-6898-40d0-8397-b0ba28e09666" providerId="ADAL" clId="{75EC7CED-EC28-9243-91F9-8F7AD7017FA4}" dt="2024-03-24T20:17:19.373" v="4047" actId="700"/>
          <ac:spMkLst>
            <pc:docMk/>
            <pc:sldMk cId="3847660676" sldId="652"/>
            <ac:spMk id="3" creationId="{42FDA885-7CC7-E6B2-CAE5-13BF2AF5E120}"/>
          </ac:spMkLst>
        </pc:spChg>
        <pc:spChg chg="add del mod ord">
          <ac:chgData name="Michelle Smyth" userId="157e0a5d-6898-40d0-8397-b0ba28e09666" providerId="ADAL" clId="{75EC7CED-EC28-9243-91F9-8F7AD7017FA4}" dt="2024-03-24T20:17:22.780" v="4048" actId="700"/>
          <ac:spMkLst>
            <pc:docMk/>
            <pc:sldMk cId="3847660676" sldId="652"/>
            <ac:spMk id="4" creationId="{AB1966E8-EED9-9F27-5909-E2D51D12AC13}"/>
          </ac:spMkLst>
        </pc:spChg>
        <pc:spChg chg="add del mod ord">
          <ac:chgData name="Michelle Smyth" userId="157e0a5d-6898-40d0-8397-b0ba28e09666" providerId="ADAL" clId="{75EC7CED-EC28-9243-91F9-8F7AD7017FA4}" dt="2024-03-24T20:17:22.780" v="4048" actId="700"/>
          <ac:spMkLst>
            <pc:docMk/>
            <pc:sldMk cId="3847660676" sldId="652"/>
            <ac:spMk id="5" creationId="{A73A8270-3C35-10BC-F264-3AD0C4D9D1F3}"/>
          </ac:spMkLst>
        </pc:spChg>
        <pc:spChg chg="add mod ord">
          <ac:chgData name="Michelle Smyth" userId="157e0a5d-6898-40d0-8397-b0ba28e09666" providerId="ADAL" clId="{75EC7CED-EC28-9243-91F9-8F7AD7017FA4}" dt="2024-03-24T20:17:42.953" v="4068" actId="20577"/>
          <ac:spMkLst>
            <pc:docMk/>
            <pc:sldMk cId="3847660676" sldId="652"/>
            <ac:spMk id="6" creationId="{9FD34D37-F823-CAC2-DA87-44EEC241D5B9}"/>
          </ac:spMkLst>
        </pc:spChg>
        <pc:spChg chg="add mod ord">
          <ac:chgData name="Michelle Smyth" userId="157e0a5d-6898-40d0-8397-b0ba28e09666" providerId="ADAL" clId="{75EC7CED-EC28-9243-91F9-8F7AD7017FA4}" dt="2024-03-24T20:17:50.644" v="4107" actId="20577"/>
          <ac:spMkLst>
            <pc:docMk/>
            <pc:sldMk cId="3847660676" sldId="652"/>
            <ac:spMk id="7" creationId="{52158E05-319B-A0F8-962B-3DC6C7647833}"/>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9F53F5-9E5D-9445-B6E1-5AF89E77987E}" type="doc">
      <dgm:prSet loTypeId="urn:microsoft.com/office/officeart/2005/8/layout/radial6" loCatId="" qsTypeId="urn:microsoft.com/office/officeart/2005/8/quickstyle/simple1" qsCatId="simple" csTypeId="urn:microsoft.com/office/officeart/2005/8/colors/accent1_2" csCatId="accent1" phldr="1"/>
      <dgm:spPr/>
      <dgm:t>
        <a:bodyPr/>
        <a:lstStyle/>
        <a:p>
          <a:endParaRPr lang="en-GB"/>
        </a:p>
      </dgm:t>
    </dgm:pt>
    <dgm:pt modelId="{7F1A2FDF-B693-7B42-9CBD-7F21C3951E55}">
      <dgm:prSet phldrT="[Text]"/>
      <dgm:spPr/>
      <dgm:t>
        <a:bodyPr/>
        <a:lstStyle/>
        <a:p>
          <a:r>
            <a:rPr lang="en-GB"/>
            <a:t>Study Recruitment</a:t>
          </a:r>
          <a:endParaRPr lang="en-GB" dirty="0"/>
        </a:p>
      </dgm:t>
    </dgm:pt>
    <dgm:pt modelId="{C504C5A8-11F8-CF4D-B9B2-382E2D928400}" type="parTrans" cxnId="{3A91237E-A92C-C247-AD5D-13E2660A2C82}">
      <dgm:prSet/>
      <dgm:spPr/>
      <dgm:t>
        <a:bodyPr/>
        <a:lstStyle/>
        <a:p>
          <a:endParaRPr lang="en-GB"/>
        </a:p>
      </dgm:t>
    </dgm:pt>
    <dgm:pt modelId="{25DD8CEB-B69C-6A4B-A705-DCB5F5BE5F1A}" type="sibTrans" cxnId="{3A91237E-A92C-C247-AD5D-13E2660A2C82}">
      <dgm:prSet/>
      <dgm:spPr/>
      <dgm:t>
        <a:bodyPr/>
        <a:lstStyle/>
        <a:p>
          <a:endParaRPr lang="en-GB"/>
        </a:p>
      </dgm:t>
    </dgm:pt>
    <dgm:pt modelId="{C14A87C9-C80A-C340-9C41-E611F334316F}">
      <dgm:prSet phldrT="[Text]"/>
      <dgm:spPr/>
      <dgm:t>
        <a:bodyPr/>
        <a:lstStyle/>
        <a:p>
          <a:r>
            <a:rPr lang="en-GB" dirty="0"/>
            <a:t>Disease registries</a:t>
          </a:r>
        </a:p>
      </dgm:t>
    </dgm:pt>
    <dgm:pt modelId="{A4159258-59F1-4847-8D82-5868890E3B1F}" type="parTrans" cxnId="{F457EE16-6D95-4845-AFA5-3A7CAF9C5F2F}">
      <dgm:prSet/>
      <dgm:spPr/>
      <dgm:t>
        <a:bodyPr/>
        <a:lstStyle/>
        <a:p>
          <a:endParaRPr lang="en-GB"/>
        </a:p>
      </dgm:t>
    </dgm:pt>
    <dgm:pt modelId="{B49F4C14-C149-FB43-9F06-F332DA88531D}" type="sibTrans" cxnId="{F457EE16-6D95-4845-AFA5-3A7CAF9C5F2F}">
      <dgm:prSet/>
      <dgm:spPr/>
      <dgm:t>
        <a:bodyPr/>
        <a:lstStyle/>
        <a:p>
          <a:endParaRPr lang="en-GB"/>
        </a:p>
      </dgm:t>
    </dgm:pt>
    <dgm:pt modelId="{CF5CBFFC-3693-7547-8665-D9A09039E695}">
      <dgm:prSet phldrT="[Text]"/>
      <dgm:spPr/>
      <dgm:t>
        <a:bodyPr/>
        <a:lstStyle/>
        <a:p>
          <a:r>
            <a:rPr lang="en-GB" dirty="0"/>
            <a:t>Database trawl</a:t>
          </a:r>
        </a:p>
      </dgm:t>
    </dgm:pt>
    <dgm:pt modelId="{A5931AD3-3A56-884C-BA99-74055348A75F}" type="parTrans" cxnId="{F9085478-1AEF-D14F-B33F-6F53CE76F6C3}">
      <dgm:prSet/>
      <dgm:spPr/>
      <dgm:t>
        <a:bodyPr/>
        <a:lstStyle/>
        <a:p>
          <a:endParaRPr lang="en-GB"/>
        </a:p>
      </dgm:t>
    </dgm:pt>
    <dgm:pt modelId="{71CE24B6-42E3-5C44-A516-4C704CBCB7DB}" type="sibTrans" cxnId="{F9085478-1AEF-D14F-B33F-6F53CE76F6C3}">
      <dgm:prSet/>
      <dgm:spPr/>
      <dgm:t>
        <a:bodyPr/>
        <a:lstStyle/>
        <a:p>
          <a:endParaRPr lang="en-GB"/>
        </a:p>
      </dgm:t>
    </dgm:pt>
    <dgm:pt modelId="{9B45380A-BA03-5443-AC9B-1BF3A693E5D3}">
      <dgm:prSet phldrT="[Text]"/>
      <dgm:spPr/>
      <dgm:t>
        <a:bodyPr/>
        <a:lstStyle/>
        <a:p>
          <a:r>
            <a:rPr lang="en-GB" dirty="0"/>
            <a:t>Chart review</a:t>
          </a:r>
        </a:p>
      </dgm:t>
    </dgm:pt>
    <dgm:pt modelId="{4BC4E986-2CAA-A84B-9037-E2D5EAC6AD88}" type="parTrans" cxnId="{88F94C74-8269-4E41-BCB2-FD0A07FADEF7}">
      <dgm:prSet/>
      <dgm:spPr/>
      <dgm:t>
        <a:bodyPr/>
        <a:lstStyle/>
        <a:p>
          <a:endParaRPr lang="en-GB"/>
        </a:p>
      </dgm:t>
    </dgm:pt>
    <dgm:pt modelId="{F5732A62-3B1D-CC4C-88E5-C057F9566716}" type="sibTrans" cxnId="{88F94C74-8269-4E41-BCB2-FD0A07FADEF7}">
      <dgm:prSet/>
      <dgm:spPr/>
      <dgm:t>
        <a:bodyPr/>
        <a:lstStyle/>
        <a:p>
          <a:endParaRPr lang="en-GB"/>
        </a:p>
      </dgm:t>
    </dgm:pt>
    <dgm:pt modelId="{5B49F239-72E4-0D4C-813D-27F3AE0F380C}">
      <dgm:prSet phldrT="[Text]"/>
      <dgm:spPr/>
      <dgm:t>
        <a:bodyPr/>
        <a:lstStyle/>
        <a:p>
          <a:r>
            <a:rPr lang="en-GB" dirty="0"/>
            <a:t>Adverts</a:t>
          </a:r>
        </a:p>
      </dgm:t>
    </dgm:pt>
    <dgm:pt modelId="{5E9FBC9A-B058-0743-B9C5-C6976370A424}" type="parTrans" cxnId="{60F175E8-E0B5-A44F-8B30-E442493BD5B1}">
      <dgm:prSet/>
      <dgm:spPr/>
      <dgm:t>
        <a:bodyPr/>
        <a:lstStyle/>
        <a:p>
          <a:endParaRPr lang="en-GB"/>
        </a:p>
      </dgm:t>
    </dgm:pt>
    <dgm:pt modelId="{054EC231-D7AB-3F41-8CB7-79E878AF1CDA}" type="sibTrans" cxnId="{60F175E8-E0B5-A44F-8B30-E442493BD5B1}">
      <dgm:prSet/>
      <dgm:spPr/>
      <dgm:t>
        <a:bodyPr/>
        <a:lstStyle/>
        <a:p>
          <a:endParaRPr lang="en-GB"/>
        </a:p>
      </dgm:t>
    </dgm:pt>
    <dgm:pt modelId="{000966C7-4CD9-A543-BC9E-BBB50758B5C7}">
      <dgm:prSet phldrT="[Text]"/>
      <dgm:spPr/>
      <dgm:t>
        <a:bodyPr/>
        <a:lstStyle/>
        <a:p>
          <a:r>
            <a:rPr lang="en-GB" dirty="0"/>
            <a:t>Specialist services</a:t>
          </a:r>
        </a:p>
      </dgm:t>
    </dgm:pt>
    <dgm:pt modelId="{3E27FCA8-1104-4F43-914A-0B99118002F6}" type="parTrans" cxnId="{CB5DCBD1-F684-A945-ACAB-04D1D69A48B5}">
      <dgm:prSet/>
      <dgm:spPr/>
      <dgm:t>
        <a:bodyPr/>
        <a:lstStyle/>
        <a:p>
          <a:endParaRPr lang="en-GB"/>
        </a:p>
      </dgm:t>
    </dgm:pt>
    <dgm:pt modelId="{A11E0265-D45B-A848-85FF-D687FCB98DDB}" type="sibTrans" cxnId="{CB5DCBD1-F684-A945-ACAB-04D1D69A48B5}">
      <dgm:prSet/>
      <dgm:spPr/>
      <dgm:t>
        <a:bodyPr/>
        <a:lstStyle/>
        <a:p>
          <a:endParaRPr lang="en-GB"/>
        </a:p>
      </dgm:t>
    </dgm:pt>
    <dgm:pt modelId="{8C02CB9A-3D72-774E-8AED-4D470B08B439}">
      <dgm:prSet phldrT="[Text]"/>
      <dgm:spPr/>
      <dgm:t>
        <a:bodyPr/>
        <a:lstStyle/>
        <a:p>
          <a:r>
            <a:rPr lang="en-GB" dirty="0"/>
            <a:t>Website and social media</a:t>
          </a:r>
        </a:p>
      </dgm:t>
    </dgm:pt>
    <dgm:pt modelId="{D4F6681B-8DA5-634B-8176-68DFE85FB035}" type="parTrans" cxnId="{EC9466F7-93C8-8B40-872D-6A18FF94A41F}">
      <dgm:prSet/>
      <dgm:spPr/>
      <dgm:t>
        <a:bodyPr/>
        <a:lstStyle/>
        <a:p>
          <a:endParaRPr lang="en-GB"/>
        </a:p>
      </dgm:t>
    </dgm:pt>
    <dgm:pt modelId="{3BDD00B9-E8D1-EF4C-8C39-70886AD5FC51}" type="sibTrans" cxnId="{EC9466F7-93C8-8B40-872D-6A18FF94A41F}">
      <dgm:prSet/>
      <dgm:spPr/>
      <dgm:t>
        <a:bodyPr/>
        <a:lstStyle/>
        <a:p>
          <a:endParaRPr lang="en-GB"/>
        </a:p>
      </dgm:t>
    </dgm:pt>
    <dgm:pt modelId="{27D02D94-10E7-104B-AA2F-949E81EB3A7A}">
      <dgm:prSet phldrT="[Text]"/>
      <dgm:spPr/>
      <dgm:t>
        <a:bodyPr/>
        <a:lstStyle/>
        <a:p>
          <a:r>
            <a:rPr lang="en-GB" dirty="0"/>
            <a:t>Charity and patient groups</a:t>
          </a:r>
        </a:p>
      </dgm:t>
    </dgm:pt>
    <dgm:pt modelId="{C0BB0BDE-8C01-0945-9129-DC8CFFA188EA}" type="parTrans" cxnId="{74B27FF2-87C0-944C-9BDF-20215843EABE}">
      <dgm:prSet/>
      <dgm:spPr/>
      <dgm:t>
        <a:bodyPr/>
        <a:lstStyle/>
        <a:p>
          <a:endParaRPr lang="en-GB"/>
        </a:p>
      </dgm:t>
    </dgm:pt>
    <dgm:pt modelId="{19F2D30F-63EA-6B41-8C9E-C93196165C8E}" type="sibTrans" cxnId="{74B27FF2-87C0-944C-9BDF-20215843EABE}">
      <dgm:prSet/>
      <dgm:spPr/>
      <dgm:t>
        <a:bodyPr/>
        <a:lstStyle/>
        <a:p>
          <a:endParaRPr lang="en-GB"/>
        </a:p>
      </dgm:t>
    </dgm:pt>
    <dgm:pt modelId="{C5C95E8E-FAAE-8C41-A8F0-97F322DC0708}">
      <dgm:prSet phldrT="[Text]"/>
      <dgm:spPr/>
      <dgm:t>
        <a:bodyPr/>
        <a:lstStyle/>
        <a:p>
          <a:r>
            <a:rPr lang="en-GB" dirty="0"/>
            <a:t>Referral letters</a:t>
          </a:r>
        </a:p>
      </dgm:t>
    </dgm:pt>
    <dgm:pt modelId="{14535845-5ED8-9146-BEC5-5E648BAA0657}" type="parTrans" cxnId="{23541405-CE8B-8B45-83C5-EB2CD0E18382}">
      <dgm:prSet/>
      <dgm:spPr/>
      <dgm:t>
        <a:bodyPr/>
        <a:lstStyle/>
        <a:p>
          <a:endParaRPr lang="en-GB"/>
        </a:p>
      </dgm:t>
    </dgm:pt>
    <dgm:pt modelId="{8EF1983C-7358-FF40-9627-37A7D934185E}" type="sibTrans" cxnId="{23541405-CE8B-8B45-83C5-EB2CD0E18382}">
      <dgm:prSet/>
      <dgm:spPr/>
      <dgm:t>
        <a:bodyPr/>
        <a:lstStyle/>
        <a:p>
          <a:endParaRPr lang="en-GB"/>
        </a:p>
      </dgm:t>
    </dgm:pt>
    <dgm:pt modelId="{50A3A746-8A1A-AC46-BACA-D66F15D6FF67}">
      <dgm:prSet phldrT="[Text]"/>
      <dgm:spPr/>
      <dgm:t>
        <a:bodyPr/>
        <a:lstStyle/>
        <a:p>
          <a:r>
            <a:rPr lang="en-GB" dirty="0"/>
            <a:t>Nurse specialist</a:t>
          </a:r>
        </a:p>
      </dgm:t>
    </dgm:pt>
    <dgm:pt modelId="{FDA22542-F6B6-8747-A825-FF224D08E373}" type="parTrans" cxnId="{68A2103B-645E-9A47-8397-E65562A46F07}">
      <dgm:prSet/>
      <dgm:spPr/>
      <dgm:t>
        <a:bodyPr/>
        <a:lstStyle/>
        <a:p>
          <a:endParaRPr lang="en-GB"/>
        </a:p>
      </dgm:t>
    </dgm:pt>
    <dgm:pt modelId="{B5447DF3-07C4-E341-9AD7-D767926FA6B5}" type="sibTrans" cxnId="{68A2103B-645E-9A47-8397-E65562A46F07}">
      <dgm:prSet/>
      <dgm:spPr/>
      <dgm:t>
        <a:bodyPr/>
        <a:lstStyle/>
        <a:p>
          <a:endParaRPr lang="en-GB"/>
        </a:p>
      </dgm:t>
    </dgm:pt>
    <dgm:pt modelId="{8A87E445-48C7-5442-9825-88F1657758E5}" type="pres">
      <dgm:prSet presAssocID="{7C9F53F5-9E5D-9445-B6E1-5AF89E77987E}" presName="Name0" presStyleCnt="0">
        <dgm:presLayoutVars>
          <dgm:chMax val="1"/>
          <dgm:dir/>
          <dgm:animLvl val="ctr"/>
          <dgm:resizeHandles val="exact"/>
        </dgm:presLayoutVars>
      </dgm:prSet>
      <dgm:spPr/>
    </dgm:pt>
    <dgm:pt modelId="{EBB6EADE-3F2B-AE4A-8978-07295921AF9E}" type="pres">
      <dgm:prSet presAssocID="{7F1A2FDF-B693-7B42-9CBD-7F21C3951E55}" presName="centerShape" presStyleLbl="node0" presStyleIdx="0" presStyleCnt="1"/>
      <dgm:spPr/>
    </dgm:pt>
    <dgm:pt modelId="{909D661D-736C-2946-82AC-B9A6353ABF58}" type="pres">
      <dgm:prSet presAssocID="{C14A87C9-C80A-C340-9C41-E611F334316F}" presName="node" presStyleLbl="node1" presStyleIdx="0" presStyleCnt="9">
        <dgm:presLayoutVars>
          <dgm:bulletEnabled val="1"/>
        </dgm:presLayoutVars>
      </dgm:prSet>
      <dgm:spPr/>
    </dgm:pt>
    <dgm:pt modelId="{B278F0BA-94D8-FA4B-AADC-A29D030BFBFF}" type="pres">
      <dgm:prSet presAssocID="{C14A87C9-C80A-C340-9C41-E611F334316F}" presName="dummy" presStyleCnt="0"/>
      <dgm:spPr/>
    </dgm:pt>
    <dgm:pt modelId="{AD410AA6-5E35-5740-A437-E42B4B20AE70}" type="pres">
      <dgm:prSet presAssocID="{B49F4C14-C149-FB43-9F06-F332DA88531D}" presName="sibTrans" presStyleLbl="sibTrans2D1" presStyleIdx="0" presStyleCnt="9"/>
      <dgm:spPr/>
    </dgm:pt>
    <dgm:pt modelId="{42A11010-2A24-2941-BEC5-98F3CE77C013}" type="pres">
      <dgm:prSet presAssocID="{CF5CBFFC-3693-7547-8665-D9A09039E695}" presName="node" presStyleLbl="node1" presStyleIdx="1" presStyleCnt="9">
        <dgm:presLayoutVars>
          <dgm:bulletEnabled val="1"/>
        </dgm:presLayoutVars>
      </dgm:prSet>
      <dgm:spPr/>
    </dgm:pt>
    <dgm:pt modelId="{8710A3D9-753D-B946-8788-051C3D6C8B28}" type="pres">
      <dgm:prSet presAssocID="{CF5CBFFC-3693-7547-8665-D9A09039E695}" presName="dummy" presStyleCnt="0"/>
      <dgm:spPr/>
    </dgm:pt>
    <dgm:pt modelId="{8EE1B3BD-B4C4-354A-AF92-80D2CAACA90C}" type="pres">
      <dgm:prSet presAssocID="{71CE24B6-42E3-5C44-A516-4C704CBCB7DB}" presName="sibTrans" presStyleLbl="sibTrans2D1" presStyleIdx="1" presStyleCnt="9"/>
      <dgm:spPr/>
    </dgm:pt>
    <dgm:pt modelId="{9BE2129B-A081-DB4A-B0DD-8B086E5B645F}" type="pres">
      <dgm:prSet presAssocID="{9B45380A-BA03-5443-AC9B-1BF3A693E5D3}" presName="node" presStyleLbl="node1" presStyleIdx="2" presStyleCnt="9">
        <dgm:presLayoutVars>
          <dgm:bulletEnabled val="1"/>
        </dgm:presLayoutVars>
      </dgm:prSet>
      <dgm:spPr/>
    </dgm:pt>
    <dgm:pt modelId="{56DEC84C-B093-FE44-8889-CFB544F01AE6}" type="pres">
      <dgm:prSet presAssocID="{9B45380A-BA03-5443-AC9B-1BF3A693E5D3}" presName="dummy" presStyleCnt="0"/>
      <dgm:spPr/>
    </dgm:pt>
    <dgm:pt modelId="{9FDB5371-664A-B64D-AD29-082DECB46D17}" type="pres">
      <dgm:prSet presAssocID="{F5732A62-3B1D-CC4C-88E5-C057F9566716}" presName="sibTrans" presStyleLbl="sibTrans2D1" presStyleIdx="2" presStyleCnt="9"/>
      <dgm:spPr/>
    </dgm:pt>
    <dgm:pt modelId="{652A2687-EF87-8B42-8B0E-7377BC154E74}" type="pres">
      <dgm:prSet presAssocID="{5B49F239-72E4-0D4C-813D-27F3AE0F380C}" presName="node" presStyleLbl="node1" presStyleIdx="3" presStyleCnt="9">
        <dgm:presLayoutVars>
          <dgm:bulletEnabled val="1"/>
        </dgm:presLayoutVars>
      </dgm:prSet>
      <dgm:spPr/>
    </dgm:pt>
    <dgm:pt modelId="{8A7BA229-9FE0-C147-94E0-0B042784F3AD}" type="pres">
      <dgm:prSet presAssocID="{5B49F239-72E4-0D4C-813D-27F3AE0F380C}" presName="dummy" presStyleCnt="0"/>
      <dgm:spPr/>
    </dgm:pt>
    <dgm:pt modelId="{8A45F942-47C4-0C4C-A605-E3C61C890658}" type="pres">
      <dgm:prSet presAssocID="{054EC231-D7AB-3F41-8CB7-79E878AF1CDA}" presName="sibTrans" presStyleLbl="sibTrans2D1" presStyleIdx="3" presStyleCnt="9"/>
      <dgm:spPr/>
    </dgm:pt>
    <dgm:pt modelId="{502D7BF8-7EAF-2749-913F-BB300353F7EB}" type="pres">
      <dgm:prSet presAssocID="{000966C7-4CD9-A543-BC9E-BBB50758B5C7}" presName="node" presStyleLbl="node1" presStyleIdx="4" presStyleCnt="9">
        <dgm:presLayoutVars>
          <dgm:bulletEnabled val="1"/>
        </dgm:presLayoutVars>
      </dgm:prSet>
      <dgm:spPr/>
    </dgm:pt>
    <dgm:pt modelId="{FB070B6E-D59B-0D4C-B66C-7346237CE4AE}" type="pres">
      <dgm:prSet presAssocID="{000966C7-4CD9-A543-BC9E-BBB50758B5C7}" presName="dummy" presStyleCnt="0"/>
      <dgm:spPr/>
    </dgm:pt>
    <dgm:pt modelId="{1D4D9D79-5E97-3744-BC1D-E0E313578A81}" type="pres">
      <dgm:prSet presAssocID="{A11E0265-D45B-A848-85FF-D687FCB98DDB}" presName="sibTrans" presStyleLbl="sibTrans2D1" presStyleIdx="4" presStyleCnt="9"/>
      <dgm:spPr/>
    </dgm:pt>
    <dgm:pt modelId="{A23A4434-6663-A149-8A21-F77255983E72}" type="pres">
      <dgm:prSet presAssocID="{8C02CB9A-3D72-774E-8AED-4D470B08B439}" presName="node" presStyleLbl="node1" presStyleIdx="5" presStyleCnt="9">
        <dgm:presLayoutVars>
          <dgm:bulletEnabled val="1"/>
        </dgm:presLayoutVars>
      </dgm:prSet>
      <dgm:spPr/>
    </dgm:pt>
    <dgm:pt modelId="{DBF40AE1-8E4D-1743-9DFA-3C90E51F38A7}" type="pres">
      <dgm:prSet presAssocID="{8C02CB9A-3D72-774E-8AED-4D470B08B439}" presName="dummy" presStyleCnt="0"/>
      <dgm:spPr/>
    </dgm:pt>
    <dgm:pt modelId="{D65CC923-4A50-AE4A-8F59-819BBDE59E24}" type="pres">
      <dgm:prSet presAssocID="{3BDD00B9-E8D1-EF4C-8C39-70886AD5FC51}" presName="sibTrans" presStyleLbl="sibTrans2D1" presStyleIdx="5" presStyleCnt="9"/>
      <dgm:spPr/>
    </dgm:pt>
    <dgm:pt modelId="{499BF30C-2806-2344-BEF0-13CCFE332C05}" type="pres">
      <dgm:prSet presAssocID="{27D02D94-10E7-104B-AA2F-949E81EB3A7A}" presName="node" presStyleLbl="node1" presStyleIdx="6" presStyleCnt="9">
        <dgm:presLayoutVars>
          <dgm:bulletEnabled val="1"/>
        </dgm:presLayoutVars>
      </dgm:prSet>
      <dgm:spPr/>
    </dgm:pt>
    <dgm:pt modelId="{E2F71C0C-45F4-A54D-836D-600165B6B715}" type="pres">
      <dgm:prSet presAssocID="{27D02D94-10E7-104B-AA2F-949E81EB3A7A}" presName="dummy" presStyleCnt="0"/>
      <dgm:spPr/>
    </dgm:pt>
    <dgm:pt modelId="{6740A2B7-1C13-E545-A174-6B692942B466}" type="pres">
      <dgm:prSet presAssocID="{19F2D30F-63EA-6B41-8C9E-C93196165C8E}" presName="sibTrans" presStyleLbl="sibTrans2D1" presStyleIdx="6" presStyleCnt="9"/>
      <dgm:spPr/>
    </dgm:pt>
    <dgm:pt modelId="{587AF5C7-F713-BB44-A22D-179143067258}" type="pres">
      <dgm:prSet presAssocID="{C5C95E8E-FAAE-8C41-A8F0-97F322DC0708}" presName="node" presStyleLbl="node1" presStyleIdx="7" presStyleCnt="9">
        <dgm:presLayoutVars>
          <dgm:bulletEnabled val="1"/>
        </dgm:presLayoutVars>
      </dgm:prSet>
      <dgm:spPr/>
    </dgm:pt>
    <dgm:pt modelId="{3D64FE3C-BC60-E34C-BABC-E8E81C68F25D}" type="pres">
      <dgm:prSet presAssocID="{C5C95E8E-FAAE-8C41-A8F0-97F322DC0708}" presName="dummy" presStyleCnt="0"/>
      <dgm:spPr/>
    </dgm:pt>
    <dgm:pt modelId="{80A21555-591A-4C4A-B52D-65F092169AA5}" type="pres">
      <dgm:prSet presAssocID="{8EF1983C-7358-FF40-9627-37A7D934185E}" presName="sibTrans" presStyleLbl="sibTrans2D1" presStyleIdx="7" presStyleCnt="9"/>
      <dgm:spPr/>
    </dgm:pt>
    <dgm:pt modelId="{FEA51614-7983-E745-BF2A-4ABD184F31B1}" type="pres">
      <dgm:prSet presAssocID="{50A3A746-8A1A-AC46-BACA-D66F15D6FF67}" presName="node" presStyleLbl="node1" presStyleIdx="8" presStyleCnt="9">
        <dgm:presLayoutVars>
          <dgm:bulletEnabled val="1"/>
        </dgm:presLayoutVars>
      </dgm:prSet>
      <dgm:spPr/>
    </dgm:pt>
    <dgm:pt modelId="{3E15A817-A836-0844-9734-FEA4CB077609}" type="pres">
      <dgm:prSet presAssocID="{50A3A746-8A1A-AC46-BACA-D66F15D6FF67}" presName="dummy" presStyleCnt="0"/>
      <dgm:spPr/>
    </dgm:pt>
    <dgm:pt modelId="{2F2EF742-F3F8-9442-AC63-913C6BCAB6FA}" type="pres">
      <dgm:prSet presAssocID="{B5447DF3-07C4-E341-9AD7-D767926FA6B5}" presName="sibTrans" presStyleLbl="sibTrans2D1" presStyleIdx="8" presStyleCnt="9"/>
      <dgm:spPr/>
    </dgm:pt>
  </dgm:ptLst>
  <dgm:cxnLst>
    <dgm:cxn modelId="{23541405-CE8B-8B45-83C5-EB2CD0E18382}" srcId="{7F1A2FDF-B693-7B42-9CBD-7F21C3951E55}" destId="{C5C95E8E-FAAE-8C41-A8F0-97F322DC0708}" srcOrd="7" destOrd="0" parTransId="{14535845-5ED8-9146-BEC5-5E648BAA0657}" sibTransId="{8EF1983C-7358-FF40-9627-37A7D934185E}"/>
    <dgm:cxn modelId="{0B0BE107-DF7B-1245-A512-E04DAE7D2E21}" type="presOf" srcId="{19F2D30F-63EA-6B41-8C9E-C93196165C8E}" destId="{6740A2B7-1C13-E545-A174-6B692942B466}" srcOrd="0" destOrd="0" presId="urn:microsoft.com/office/officeart/2005/8/layout/radial6"/>
    <dgm:cxn modelId="{F457EE16-6D95-4845-AFA5-3A7CAF9C5F2F}" srcId="{7F1A2FDF-B693-7B42-9CBD-7F21C3951E55}" destId="{C14A87C9-C80A-C340-9C41-E611F334316F}" srcOrd="0" destOrd="0" parTransId="{A4159258-59F1-4847-8D82-5868890E3B1F}" sibTransId="{B49F4C14-C149-FB43-9F06-F332DA88531D}"/>
    <dgm:cxn modelId="{DF5FE624-029E-F844-A427-D257EC83E64B}" type="presOf" srcId="{7F1A2FDF-B693-7B42-9CBD-7F21C3951E55}" destId="{EBB6EADE-3F2B-AE4A-8978-07295921AF9E}" srcOrd="0" destOrd="0" presId="urn:microsoft.com/office/officeart/2005/8/layout/radial6"/>
    <dgm:cxn modelId="{DAD61B36-F15A-904D-A278-9104B5D8C2F6}" type="presOf" srcId="{C5C95E8E-FAAE-8C41-A8F0-97F322DC0708}" destId="{587AF5C7-F713-BB44-A22D-179143067258}" srcOrd="0" destOrd="0" presId="urn:microsoft.com/office/officeart/2005/8/layout/radial6"/>
    <dgm:cxn modelId="{68A2103B-645E-9A47-8397-E65562A46F07}" srcId="{7F1A2FDF-B693-7B42-9CBD-7F21C3951E55}" destId="{50A3A746-8A1A-AC46-BACA-D66F15D6FF67}" srcOrd="8" destOrd="0" parTransId="{FDA22542-F6B6-8747-A825-FF224D08E373}" sibTransId="{B5447DF3-07C4-E341-9AD7-D767926FA6B5}"/>
    <dgm:cxn modelId="{3EAFC23B-46D7-D141-8325-4090F8F2FE00}" type="presOf" srcId="{3BDD00B9-E8D1-EF4C-8C39-70886AD5FC51}" destId="{D65CC923-4A50-AE4A-8F59-819BBDE59E24}" srcOrd="0" destOrd="0" presId="urn:microsoft.com/office/officeart/2005/8/layout/radial6"/>
    <dgm:cxn modelId="{426CDA3F-A073-7B4D-B979-2C580A08A559}" type="presOf" srcId="{C14A87C9-C80A-C340-9C41-E611F334316F}" destId="{909D661D-736C-2946-82AC-B9A6353ABF58}" srcOrd="0" destOrd="0" presId="urn:microsoft.com/office/officeart/2005/8/layout/radial6"/>
    <dgm:cxn modelId="{94DADE44-8E2D-E543-9533-261092FF0C8D}" type="presOf" srcId="{27D02D94-10E7-104B-AA2F-949E81EB3A7A}" destId="{499BF30C-2806-2344-BEF0-13CCFE332C05}" srcOrd="0" destOrd="0" presId="urn:microsoft.com/office/officeart/2005/8/layout/radial6"/>
    <dgm:cxn modelId="{91B76E4D-BFC3-494F-B066-E658D620A8EE}" type="presOf" srcId="{5B49F239-72E4-0D4C-813D-27F3AE0F380C}" destId="{652A2687-EF87-8B42-8B0E-7377BC154E74}" srcOrd="0" destOrd="0" presId="urn:microsoft.com/office/officeart/2005/8/layout/radial6"/>
    <dgm:cxn modelId="{A8E35062-B261-BF4D-BEEA-228C0E160DDA}" type="presOf" srcId="{9B45380A-BA03-5443-AC9B-1BF3A693E5D3}" destId="{9BE2129B-A081-DB4A-B0DD-8B086E5B645F}" srcOrd="0" destOrd="0" presId="urn:microsoft.com/office/officeart/2005/8/layout/radial6"/>
    <dgm:cxn modelId="{F483BD65-2E25-E041-91B3-6842797056E4}" type="presOf" srcId="{71CE24B6-42E3-5C44-A516-4C704CBCB7DB}" destId="{8EE1B3BD-B4C4-354A-AF92-80D2CAACA90C}" srcOrd="0" destOrd="0" presId="urn:microsoft.com/office/officeart/2005/8/layout/radial6"/>
    <dgm:cxn modelId="{2459DB65-93B6-124D-AB77-DCBB06A8C338}" type="presOf" srcId="{8EF1983C-7358-FF40-9627-37A7D934185E}" destId="{80A21555-591A-4C4A-B52D-65F092169AA5}" srcOrd="0" destOrd="0" presId="urn:microsoft.com/office/officeart/2005/8/layout/radial6"/>
    <dgm:cxn modelId="{88F94C74-8269-4E41-BCB2-FD0A07FADEF7}" srcId="{7F1A2FDF-B693-7B42-9CBD-7F21C3951E55}" destId="{9B45380A-BA03-5443-AC9B-1BF3A693E5D3}" srcOrd="2" destOrd="0" parTransId="{4BC4E986-2CAA-A84B-9037-E2D5EAC6AD88}" sibTransId="{F5732A62-3B1D-CC4C-88E5-C057F9566716}"/>
    <dgm:cxn modelId="{F9085478-1AEF-D14F-B33F-6F53CE76F6C3}" srcId="{7F1A2FDF-B693-7B42-9CBD-7F21C3951E55}" destId="{CF5CBFFC-3693-7547-8665-D9A09039E695}" srcOrd="1" destOrd="0" parTransId="{A5931AD3-3A56-884C-BA99-74055348A75F}" sibTransId="{71CE24B6-42E3-5C44-A516-4C704CBCB7DB}"/>
    <dgm:cxn modelId="{3A91237E-A92C-C247-AD5D-13E2660A2C82}" srcId="{7C9F53F5-9E5D-9445-B6E1-5AF89E77987E}" destId="{7F1A2FDF-B693-7B42-9CBD-7F21C3951E55}" srcOrd="0" destOrd="0" parTransId="{C504C5A8-11F8-CF4D-B9B2-382E2D928400}" sibTransId="{25DD8CEB-B69C-6A4B-A705-DCB5F5BE5F1A}"/>
    <dgm:cxn modelId="{EDFFD78B-7070-5A43-B755-671211AF9F4C}" type="presOf" srcId="{054EC231-D7AB-3F41-8CB7-79E878AF1CDA}" destId="{8A45F942-47C4-0C4C-A605-E3C61C890658}" srcOrd="0" destOrd="0" presId="urn:microsoft.com/office/officeart/2005/8/layout/radial6"/>
    <dgm:cxn modelId="{A530898C-63CC-D042-AC5F-A8DDD74A10DE}" type="presOf" srcId="{50A3A746-8A1A-AC46-BACA-D66F15D6FF67}" destId="{FEA51614-7983-E745-BF2A-4ABD184F31B1}" srcOrd="0" destOrd="0" presId="urn:microsoft.com/office/officeart/2005/8/layout/radial6"/>
    <dgm:cxn modelId="{83B3179E-8FAB-984A-A46F-DDDE881229BE}" type="presOf" srcId="{B49F4C14-C149-FB43-9F06-F332DA88531D}" destId="{AD410AA6-5E35-5740-A437-E42B4B20AE70}" srcOrd="0" destOrd="0" presId="urn:microsoft.com/office/officeart/2005/8/layout/radial6"/>
    <dgm:cxn modelId="{563F00AF-D5EA-8543-A839-B0F978957F13}" type="presOf" srcId="{B5447DF3-07C4-E341-9AD7-D767926FA6B5}" destId="{2F2EF742-F3F8-9442-AC63-913C6BCAB6FA}" srcOrd="0" destOrd="0" presId="urn:microsoft.com/office/officeart/2005/8/layout/radial6"/>
    <dgm:cxn modelId="{CA8E71BF-E0B3-EF4B-9ADD-BAFC30F51386}" type="presOf" srcId="{F5732A62-3B1D-CC4C-88E5-C057F9566716}" destId="{9FDB5371-664A-B64D-AD29-082DECB46D17}" srcOrd="0" destOrd="0" presId="urn:microsoft.com/office/officeart/2005/8/layout/radial6"/>
    <dgm:cxn modelId="{CB5DCBD1-F684-A945-ACAB-04D1D69A48B5}" srcId="{7F1A2FDF-B693-7B42-9CBD-7F21C3951E55}" destId="{000966C7-4CD9-A543-BC9E-BBB50758B5C7}" srcOrd="4" destOrd="0" parTransId="{3E27FCA8-1104-4F43-914A-0B99118002F6}" sibTransId="{A11E0265-D45B-A848-85FF-D687FCB98DDB}"/>
    <dgm:cxn modelId="{212FBDD8-625A-7147-BA0F-1F0F36611F81}" type="presOf" srcId="{7C9F53F5-9E5D-9445-B6E1-5AF89E77987E}" destId="{8A87E445-48C7-5442-9825-88F1657758E5}" srcOrd="0" destOrd="0" presId="urn:microsoft.com/office/officeart/2005/8/layout/radial6"/>
    <dgm:cxn modelId="{60F175E8-E0B5-A44F-8B30-E442493BD5B1}" srcId="{7F1A2FDF-B693-7B42-9CBD-7F21C3951E55}" destId="{5B49F239-72E4-0D4C-813D-27F3AE0F380C}" srcOrd="3" destOrd="0" parTransId="{5E9FBC9A-B058-0743-B9C5-C6976370A424}" sibTransId="{054EC231-D7AB-3F41-8CB7-79E878AF1CDA}"/>
    <dgm:cxn modelId="{74B27FF2-87C0-944C-9BDF-20215843EABE}" srcId="{7F1A2FDF-B693-7B42-9CBD-7F21C3951E55}" destId="{27D02D94-10E7-104B-AA2F-949E81EB3A7A}" srcOrd="6" destOrd="0" parTransId="{C0BB0BDE-8C01-0945-9129-DC8CFFA188EA}" sibTransId="{19F2D30F-63EA-6B41-8C9E-C93196165C8E}"/>
    <dgm:cxn modelId="{731FB6F3-2EFB-6C4F-A78B-487A7F95F308}" type="presOf" srcId="{8C02CB9A-3D72-774E-8AED-4D470B08B439}" destId="{A23A4434-6663-A149-8A21-F77255983E72}" srcOrd="0" destOrd="0" presId="urn:microsoft.com/office/officeart/2005/8/layout/radial6"/>
    <dgm:cxn modelId="{105699F4-5C80-1941-A5B3-479A4CA3A69F}" type="presOf" srcId="{CF5CBFFC-3693-7547-8665-D9A09039E695}" destId="{42A11010-2A24-2941-BEC5-98F3CE77C013}" srcOrd="0" destOrd="0" presId="urn:microsoft.com/office/officeart/2005/8/layout/radial6"/>
    <dgm:cxn modelId="{2F5EE4F4-FBB0-FF49-8B07-CF4898DBE78A}" type="presOf" srcId="{000966C7-4CD9-A543-BC9E-BBB50758B5C7}" destId="{502D7BF8-7EAF-2749-913F-BB300353F7EB}" srcOrd="0" destOrd="0" presId="urn:microsoft.com/office/officeart/2005/8/layout/radial6"/>
    <dgm:cxn modelId="{EC9466F7-93C8-8B40-872D-6A18FF94A41F}" srcId="{7F1A2FDF-B693-7B42-9CBD-7F21C3951E55}" destId="{8C02CB9A-3D72-774E-8AED-4D470B08B439}" srcOrd="5" destOrd="0" parTransId="{D4F6681B-8DA5-634B-8176-68DFE85FB035}" sibTransId="{3BDD00B9-E8D1-EF4C-8C39-70886AD5FC51}"/>
    <dgm:cxn modelId="{0F8FFFFC-3708-D241-ABF5-AB19F69645A1}" type="presOf" srcId="{A11E0265-D45B-A848-85FF-D687FCB98DDB}" destId="{1D4D9D79-5E97-3744-BC1D-E0E313578A81}" srcOrd="0" destOrd="0" presId="urn:microsoft.com/office/officeart/2005/8/layout/radial6"/>
    <dgm:cxn modelId="{3C2E72F5-A21D-D04B-ADEC-1EC933E41F2C}" type="presParOf" srcId="{8A87E445-48C7-5442-9825-88F1657758E5}" destId="{EBB6EADE-3F2B-AE4A-8978-07295921AF9E}" srcOrd="0" destOrd="0" presId="urn:microsoft.com/office/officeart/2005/8/layout/radial6"/>
    <dgm:cxn modelId="{88D6D3B5-DFF8-1149-B65F-B9E275769EDB}" type="presParOf" srcId="{8A87E445-48C7-5442-9825-88F1657758E5}" destId="{909D661D-736C-2946-82AC-B9A6353ABF58}" srcOrd="1" destOrd="0" presId="urn:microsoft.com/office/officeart/2005/8/layout/radial6"/>
    <dgm:cxn modelId="{47C9A48D-102E-BC4B-92D3-7766070C7C06}" type="presParOf" srcId="{8A87E445-48C7-5442-9825-88F1657758E5}" destId="{B278F0BA-94D8-FA4B-AADC-A29D030BFBFF}" srcOrd="2" destOrd="0" presId="urn:microsoft.com/office/officeart/2005/8/layout/radial6"/>
    <dgm:cxn modelId="{974C8481-9DD1-624E-9A30-A962FF4C5B1B}" type="presParOf" srcId="{8A87E445-48C7-5442-9825-88F1657758E5}" destId="{AD410AA6-5E35-5740-A437-E42B4B20AE70}" srcOrd="3" destOrd="0" presId="urn:microsoft.com/office/officeart/2005/8/layout/radial6"/>
    <dgm:cxn modelId="{00539C35-7574-9A4F-8978-60440B7F554C}" type="presParOf" srcId="{8A87E445-48C7-5442-9825-88F1657758E5}" destId="{42A11010-2A24-2941-BEC5-98F3CE77C013}" srcOrd="4" destOrd="0" presId="urn:microsoft.com/office/officeart/2005/8/layout/radial6"/>
    <dgm:cxn modelId="{2C8C8A0A-DABC-7C48-B379-06156C688614}" type="presParOf" srcId="{8A87E445-48C7-5442-9825-88F1657758E5}" destId="{8710A3D9-753D-B946-8788-051C3D6C8B28}" srcOrd="5" destOrd="0" presId="urn:microsoft.com/office/officeart/2005/8/layout/radial6"/>
    <dgm:cxn modelId="{838E0AC4-7B5C-074E-8BD5-1EC596295F54}" type="presParOf" srcId="{8A87E445-48C7-5442-9825-88F1657758E5}" destId="{8EE1B3BD-B4C4-354A-AF92-80D2CAACA90C}" srcOrd="6" destOrd="0" presId="urn:microsoft.com/office/officeart/2005/8/layout/radial6"/>
    <dgm:cxn modelId="{49C6D797-109F-504A-96BA-E95A653A43C7}" type="presParOf" srcId="{8A87E445-48C7-5442-9825-88F1657758E5}" destId="{9BE2129B-A081-DB4A-B0DD-8B086E5B645F}" srcOrd="7" destOrd="0" presId="urn:microsoft.com/office/officeart/2005/8/layout/radial6"/>
    <dgm:cxn modelId="{2A7D8C35-4B54-4C4A-A9CD-1974C9DDD53B}" type="presParOf" srcId="{8A87E445-48C7-5442-9825-88F1657758E5}" destId="{56DEC84C-B093-FE44-8889-CFB544F01AE6}" srcOrd="8" destOrd="0" presId="urn:microsoft.com/office/officeart/2005/8/layout/radial6"/>
    <dgm:cxn modelId="{430B4508-AF9A-3146-A4D0-E538BDDB27F6}" type="presParOf" srcId="{8A87E445-48C7-5442-9825-88F1657758E5}" destId="{9FDB5371-664A-B64D-AD29-082DECB46D17}" srcOrd="9" destOrd="0" presId="urn:microsoft.com/office/officeart/2005/8/layout/radial6"/>
    <dgm:cxn modelId="{BD7E2C7B-FE33-8143-9178-0E342A3D98DE}" type="presParOf" srcId="{8A87E445-48C7-5442-9825-88F1657758E5}" destId="{652A2687-EF87-8B42-8B0E-7377BC154E74}" srcOrd="10" destOrd="0" presId="urn:microsoft.com/office/officeart/2005/8/layout/radial6"/>
    <dgm:cxn modelId="{65C3663D-547F-D54D-9D94-A0023E5EFBC6}" type="presParOf" srcId="{8A87E445-48C7-5442-9825-88F1657758E5}" destId="{8A7BA229-9FE0-C147-94E0-0B042784F3AD}" srcOrd="11" destOrd="0" presId="urn:microsoft.com/office/officeart/2005/8/layout/radial6"/>
    <dgm:cxn modelId="{44FF11F4-B99C-AF46-957D-D0EDEE904819}" type="presParOf" srcId="{8A87E445-48C7-5442-9825-88F1657758E5}" destId="{8A45F942-47C4-0C4C-A605-E3C61C890658}" srcOrd="12" destOrd="0" presId="urn:microsoft.com/office/officeart/2005/8/layout/radial6"/>
    <dgm:cxn modelId="{82E2D614-2010-3C4A-96AF-7FBE1172D75E}" type="presParOf" srcId="{8A87E445-48C7-5442-9825-88F1657758E5}" destId="{502D7BF8-7EAF-2749-913F-BB300353F7EB}" srcOrd="13" destOrd="0" presId="urn:microsoft.com/office/officeart/2005/8/layout/radial6"/>
    <dgm:cxn modelId="{858EEF4C-1505-F64B-A2D5-BC8D25FF7A52}" type="presParOf" srcId="{8A87E445-48C7-5442-9825-88F1657758E5}" destId="{FB070B6E-D59B-0D4C-B66C-7346237CE4AE}" srcOrd="14" destOrd="0" presId="urn:microsoft.com/office/officeart/2005/8/layout/radial6"/>
    <dgm:cxn modelId="{0EF80D8B-307A-5941-AD1C-E89CFF6F6AC9}" type="presParOf" srcId="{8A87E445-48C7-5442-9825-88F1657758E5}" destId="{1D4D9D79-5E97-3744-BC1D-E0E313578A81}" srcOrd="15" destOrd="0" presId="urn:microsoft.com/office/officeart/2005/8/layout/radial6"/>
    <dgm:cxn modelId="{B556E0A3-0E71-0C4C-BE0E-AF979771348B}" type="presParOf" srcId="{8A87E445-48C7-5442-9825-88F1657758E5}" destId="{A23A4434-6663-A149-8A21-F77255983E72}" srcOrd="16" destOrd="0" presId="urn:microsoft.com/office/officeart/2005/8/layout/radial6"/>
    <dgm:cxn modelId="{7C681816-2082-C34E-B8B5-27B468C937CD}" type="presParOf" srcId="{8A87E445-48C7-5442-9825-88F1657758E5}" destId="{DBF40AE1-8E4D-1743-9DFA-3C90E51F38A7}" srcOrd="17" destOrd="0" presId="urn:microsoft.com/office/officeart/2005/8/layout/radial6"/>
    <dgm:cxn modelId="{7FA3F670-05FC-5644-B76A-015F493A6EC5}" type="presParOf" srcId="{8A87E445-48C7-5442-9825-88F1657758E5}" destId="{D65CC923-4A50-AE4A-8F59-819BBDE59E24}" srcOrd="18" destOrd="0" presId="urn:microsoft.com/office/officeart/2005/8/layout/radial6"/>
    <dgm:cxn modelId="{18DFDBEA-AAA2-AE4C-B0A8-A52EC0CE300E}" type="presParOf" srcId="{8A87E445-48C7-5442-9825-88F1657758E5}" destId="{499BF30C-2806-2344-BEF0-13CCFE332C05}" srcOrd="19" destOrd="0" presId="urn:microsoft.com/office/officeart/2005/8/layout/radial6"/>
    <dgm:cxn modelId="{49121671-0245-794F-830D-0187881155E6}" type="presParOf" srcId="{8A87E445-48C7-5442-9825-88F1657758E5}" destId="{E2F71C0C-45F4-A54D-836D-600165B6B715}" srcOrd="20" destOrd="0" presId="urn:microsoft.com/office/officeart/2005/8/layout/radial6"/>
    <dgm:cxn modelId="{A5806FB9-1CE3-7345-8275-0C4E053AFA4A}" type="presParOf" srcId="{8A87E445-48C7-5442-9825-88F1657758E5}" destId="{6740A2B7-1C13-E545-A174-6B692942B466}" srcOrd="21" destOrd="0" presId="urn:microsoft.com/office/officeart/2005/8/layout/radial6"/>
    <dgm:cxn modelId="{BD2C71A7-3586-6949-874D-241467E0A01C}" type="presParOf" srcId="{8A87E445-48C7-5442-9825-88F1657758E5}" destId="{587AF5C7-F713-BB44-A22D-179143067258}" srcOrd="22" destOrd="0" presId="urn:microsoft.com/office/officeart/2005/8/layout/radial6"/>
    <dgm:cxn modelId="{63264A05-B467-4F48-B222-48706ABD099C}" type="presParOf" srcId="{8A87E445-48C7-5442-9825-88F1657758E5}" destId="{3D64FE3C-BC60-E34C-BABC-E8E81C68F25D}" srcOrd="23" destOrd="0" presId="urn:microsoft.com/office/officeart/2005/8/layout/radial6"/>
    <dgm:cxn modelId="{6DAE08E1-BDCE-F545-BF93-E165138416AA}" type="presParOf" srcId="{8A87E445-48C7-5442-9825-88F1657758E5}" destId="{80A21555-591A-4C4A-B52D-65F092169AA5}" srcOrd="24" destOrd="0" presId="urn:microsoft.com/office/officeart/2005/8/layout/radial6"/>
    <dgm:cxn modelId="{10C869F0-E6D8-4B42-965F-50642BFCB4D5}" type="presParOf" srcId="{8A87E445-48C7-5442-9825-88F1657758E5}" destId="{FEA51614-7983-E745-BF2A-4ABD184F31B1}" srcOrd="25" destOrd="0" presId="urn:microsoft.com/office/officeart/2005/8/layout/radial6"/>
    <dgm:cxn modelId="{7397B5F9-67D6-264C-8102-A853EE39794C}" type="presParOf" srcId="{8A87E445-48C7-5442-9825-88F1657758E5}" destId="{3E15A817-A836-0844-9734-FEA4CB077609}" srcOrd="26" destOrd="0" presId="urn:microsoft.com/office/officeart/2005/8/layout/radial6"/>
    <dgm:cxn modelId="{65BEBBDF-DD0A-9148-B8D6-C6523059577C}" type="presParOf" srcId="{8A87E445-48C7-5442-9825-88F1657758E5}" destId="{2F2EF742-F3F8-9442-AC63-913C6BCAB6FA}" srcOrd="27" destOrd="0" presId="urn:microsoft.com/office/officeart/2005/8/layout/radial6"/>
  </dgm:cxnLst>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2EF742-F3F8-9442-AC63-913C6BCAB6FA}">
      <dsp:nvSpPr>
        <dsp:cNvPr id="0" name=""/>
        <dsp:cNvSpPr/>
      </dsp:nvSpPr>
      <dsp:spPr>
        <a:xfrm>
          <a:off x="3426812" y="427651"/>
          <a:ext cx="4329826" cy="4329826"/>
        </a:xfrm>
        <a:prstGeom prst="blockArc">
          <a:avLst>
            <a:gd name="adj1" fmla="val 13800000"/>
            <a:gd name="adj2" fmla="val 16200000"/>
            <a:gd name="adj3" fmla="val 306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0A21555-591A-4C4A-B52D-65F092169AA5}">
      <dsp:nvSpPr>
        <dsp:cNvPr id="0" name=""/>
        <dsp:cNvSpPr/>
      </dsp:nvSpPr>
      <dsp:spPr>
        <a:xfrm>
          <a:off x="3426812" y="427651"/>
          <a:ext cx="4329826" cy="4329826"/>
        </a:xfrm>
        <a:prstGeom prst="blockArc">
          <a:avLst>
            <a:gd name="adj1" fmla="val 11400000"/>
            <a:gd name="adj2" fmla="val 13800000"/>
            <a:gd name="adj3" fmla="val 306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740A2B7-1C13-E545-A174-6B692942B466}">
      <dsp:nvSpPr>
        <dsp:cNvPr id="0" name=""/>
        <dsp:cNvSpPr/>
      </dsp:nvSpPr>
      <dsp:spPr>
        <a:xfrm>
          <a:off x="3426812" y="427651"/>
          <a:ext cx="4329826" cy="4329826"/>
        </a:xfrm>
        <a:prstGeom prst="blockArc">
          <a:avLst>
            <a:gd name="adj1" fmla="val 9000000"/>
            <a:gd name="adj2" fmla="val 11400000"/>
            <a:gd name="adj3" fmla="val 306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65CC923-4A50-AE4A-8F59-819BBDE59E24}">
      <dsp:nvSpPr>
        <dsp:cNvPr id="0" name=""/>
        <dsp:cNvSpPr/>
      </dsp:nvSpPr>
      <dsp:spPr>
        <a:xfrm>
          <a:off x="3426812" y="427651"/>
          <a:ext cx="4329826" cy="4329826"/>
        </a:xfrm>
        <a:prstGeom prst="blockArc">
          <a:avLst>
            <a:gd name="adj1" fmla="val 6600000"/>
            <a:gd name="adj2" fmla="val 9000000"/>
            <a:gd name="adj3" fmla="val 306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4D9D79-5E97-3744-BC1D-E0E313578A81}">
      <dsp:nvSpPr>
        <dsp:cNvPr id="0" name=""/>
        <dsp:cNvSpPr/>
      </dsp:nvSpPr>
      <dsp:spPr>
        <a:xfrm>
          <a:off x="3426812" y="427651"/>
          <a:ext cx="4329826" cy="4329826"/>
        </a:xfrm>
        <a:prstGeom prst="blockArc">
          <a:avLst>
            <a:gd name="adj1" fmla="val 4200000"/>
            <a:gd name="adj2" fmla="val 6600000"/>
            <a:gd name="adj3" fmla="val 306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A45F942-47C4-0C4C-A605-E3C61C890658}">
      <dsp:nvSpPr>
        <dsp:cNvPr id="0" name=""/>
        <dsp:cNvSpPr/>
      </dsp:nvSpPr>
      <dsp:spPr>
        <a:xfrm>
          <a:off x="3426812" y="427651"/>
          <a:ext cx="4329826" cy="4329826"/>
        </a:xfrm>
        <a:prstGeom prst="blockArc">
          <a:avLst>
            <a:gd name="adj1" fmla="val 1800000"/>
            <a:gd name="adj2" fmla="val 4200000"/>
            <a:gd name="adj3" fmla="val 306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DB5371-664A-B64D-AD29-082DECB46D17}">
      <dsp:nvSpPr>
        <dsp:cNvPr id="0" name=""/>
        <dsp:cNvSpPr/>
      </dsp:nvSpPr>
      <dsp:spPr>
        <a:xfrm>
          <a:off x="3426812" y="427651"/>
          <a:ext cx="4329826" cy="4329826"/>
        </a:xfrm>
        <a:prstGeom prst="blockArc">
          <a:avLst>
            <a:gd name="adj1" fmla="val 21000000"/>
            <a:gd name="adj2" fmla="val 1800000"/>
            <a:gd name="adj3" fmla="val 306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EE1B3BD-B4C4-354A-AF92-80D2CAACA90C}">
      <dsp:nvSpPr>
        <dsp:cNvPr id="0" name=""/>
        <dsp:cNvSpPr/>
      </dsp:nvSpPr>
      <dsp:spPr>
        <a:xfrm>
          <a:off x="3426812" y="427651"/>
          <a:ext cx="4329826" cy="4329826"/>
        </a:xfrm>
        <a:prstGeom prst="blockArc">
          <a:avLst>
            <a:gd name="adj1" fmla="val 18600000"/>
            <a:gd name="adj2" fmla="val 21000000"/>
            <a:gd name="adj3" fmla="val 306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D410AA6-5E35-5740-A437-E42B4B20AE70}">
      <dsp:nvSpPr>
        <dsp:cNvPr id="0" name=""/>
        <dsp:cNvSpPr/>
      </dsp:nvSpPr>
      <dsp:spPr>
        <a:xfrm>
          <a:off x="3426812" y="427651"/>
          <a:ext cx="4329826" cy="4329826"/>
        </a:xfrm>
        <a:prstGeom prst="blockArc">
          <a:avLst>
            <a:gd name="adj1" fmla="val 16200000"/>
            <a:gd name="adj2" fmla="val 18600000"/>
            <a:gd name="adj3" fmla="val 306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BB6EADE-3F2B-AE4A-8978-07295921AF9E}">
      <dsp:nvSpPr>
        <dsp:cNvPr id="0" name=""/>
        <dsp:cNvSpPr/>
      </dsp:nvSpPr>
      <dsp:spPr>
        <a:xfrm>
          <a:off x="4933714" y="1934554"/>
          <a:ext cx="1316021" cy="131602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a:t>Study Recruitment</a:t>
          </a:r>
          <a:endParaRPr lang="en-GB" sz="1400" kern="1200" dirty="0"/>
        </a:p>
      </dsp:txBody>
      <dsp:txXfrm>
        <a:off x="5126441" y="2127281"/>
        <a:ext cx="930567" cy="930567"/>
      </dsp:txXfrm>
    </dsp:sp>
    <dsp:sp modelId="{909D661D-736C-2946-82AC-B9A6353ABF58}">
      <dsp:nvSpPr>
        <dsp:cNvPr id="0" name=""/>
        <dsp:cNvSpPr/>
      </dsp:nvSpPr>
      <dsp:spPr>
        <a:xfrm>
          <a:off x="5131118" y="207"/>
          <a:ext cx="921214" cy="92121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dirty="0"/>
            <a:t>Disease registries</a:t>
          </a:r>
        </a:p>
      </dsp:txBody>
      <dsp:txXfrm>
        <a:off x="5266027" y="135116"/>
        <a:ext cx="651396" cy="651396"/>
      </dsp:txXfrm>
    </dsp:sp>
    <dsp:sp modelId="{42A11010-2A24-2941-BEC5-98F3CE77C013}">
      <dsp:nvSpPr>
        <dsp:cNvPr id="0" name=""/>
        <dsp:cNvSpPr/>
      </dsp:nvSpPr>
      <dsp:spPr>
        <a:xfrm>
          <a:off x="6501380" y="498942"/>
          <a:ext cx="921214" cy="92121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dirty="0"/>
            <a:t>Database trawl</a:t>
          </a:r>
        </a:p>
      </dsp:txBody>
      <dsp:txXfrm>
        <a:off x="6636289" y="633851"/>
        <a:ext cx="651396" cy="651396"/>
      </dsp:txXfrm>
    </dsp:sp>
    <dsp:sp modelId="{9BE2129B-A081-DB4A-B0DD-8B086E5B645F}">
      <dsp:nvSpPr>
        <dsp:cNvPr id="0" name=""/>
        <dsp:cNvSpPr/>
      </dsp:nvSpPr>
      <dsp:spPr>
        <a:xfrm>
          <a:off x="7230481" y="1761783"/>
          <a:ext cx="921214" cy="92121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dirty="0"/>
            <a:t>Chart review</a:t>
          </a:r>
        </a:p>
      </dsp:txBody>
      <dsp:txXfrm>
        <a:off x="7365390" y="1896692"/>
        <a:ext cx="651396" cy="651396"/>
      </dsp:txXfrm>
    </dsp:sp>
    <dsp:sp modelId="{652A2687-EF87-8B42-8B0E-7377BC154E74}">
      <dsp:nvSpPr>
        <dsp:cNvPr id="0" name=""/>
        <dsp:cNvSpPr/>
      </dsp:nvSpPr>
      <dsp:spPr>
        <a:xfrm>
          <a:off x="6977267" y="3197832"/>
          <a:ext cx="921214" cy="92121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dirty="0"/>
            <a:t>Adverts</a:t>
          </a:r>
        </a:p>
      </dsp:txBody>
      <dsp:txXfrm>
        <a:off x="7112176" y="3332741"/>
        <a:ext cx="651396" cy="651396"/>
      </dsp:txXfrm>
    </dsp:sp>
    <dsp:sp modelId="{502D7BF8-7EAF-2749-913F-BB300353F7EB}">
      <dsp:nvSpPr>
        <dsp:cNvPr id="0" name=""/>
        <dsp:cNvSpPr/>
      </dsp:nvSpPr>
      <dsp:spPr>
        <a:xfrm>
          <a:off x="5860219" y="4135147"/>
          <a:ext cx="921214" cy="92121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dirty="0"/>
            <a:t>Specialist services</a:t>
          </a:r>
        </a:p>
      </dsp:txBody>
      <dsp:txXfrm>
        <a:off x="5995128" y="4270056"/>
        <a:ext cx="651396" cy="651396"/>
      </dsp:txXfrm>
    </dsp:sp>
    <dsp:sp modelId="{A23A4434-6663-A149-8A21-F77255983E72}">
      <dsp:nvSpPr>
        <dsp:cNvPr id="0" name=""/>
        <dsp:cNvSpPr/>
      </dsp:nvSpPr>
      <dsp:spPr>
        <a:xfrm>
          <a:off x="4402016" y="4135147"/>
          <a:ext cx="921214" cy="92121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dirty="0"/>
            <a:t>Website and social media</a:t>
          </a:r>
        </a:p>
      </dsp:txBody>
      <dsp:txXfrm>
        <a:off x="4536925" y="4270056"/>
        <a:ext cx="651396" cy="651396"/>
      </dsp:txXfrm>
    </dsp:sp>
    <dsp:sp modelId="{499BF30C-2806-2344-BEF0-13CCFE332C05}">
      <dsp:nvSpPr>
        <dsp:cNvPr id="0" name=""/>
        <dsp:cNvSpPr/>
      </dsp:nvSpPr>
      <dsp:spPr>
        <a:xfrm>
          <a:off x="3284968" y="3197832"/>
          <a:ext cx="921214" cy="92121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dirty="0"/>
            <a:t>Charity and patient groups</a:t>
          </a:r>
        </a:p>
      </dsp:txBody>
      <dsp:txXfrm>
        <a:off x="3419877" y="3332741"/>
        <a:ext cx="651396" cy="651396"/>
      </dsp:txXfrm>
    </dsp:sp>
    <dsp:sp modelId="{587AF5C7-F713-BB44-A22D-179143067258}">
      <dsp:nvSpPr>
        <dsp:cNvPr id="0" name=""/>
        <dsp:cNvSpPr/>
      </dsp:nvSpPr>
      <dsp:spPr>
        <a:xfrm>
          <a:off x="3031754" y="1761783"/>
          <a:ext cx="921214" cy="92121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dirty="0"/>
            <a:t>Referral letters</a:t>
          </a:r>
        </a:p>
      </dsp:txBody>
      <dsp:txXfrm>
        <a:off x="3166663" y="1896692"/>
        <a:ext cx="651396" cy="651396"/>
      </dsp:txXfrm>
    </dsp:sp>
    <dsp:sp modelId="{FEA51614-7983-E745-BF2A-4ABD184F31B1}">
      <dsp:nvSpPr>
        <dsp:cNvPr id="0" name=""/>
        <dsp:cNvSpPr/>
      </dsp:nvSpPr>
      <dsp:spPr>
        <a:xfrm>
          <a:off x="3760855" y="498942"/>
          <a:ext cx="921214" cy="92121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GB" sz="1100" kern="1200" dirty="0"/>
            <a:t>Nurse specialist</a:t>
          </a:r>
        </a:p>
      </dsp:txBody>
      <dsp:txXfrm>
        <a:off x="3895764" y="633851"/>
        <a:ext cx="651396" cy="651396"/>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IE" sz="1200" b="0" i="0" u="none" strike="noStrike" kern="1200" cap="none" spc="0" baseline="0">
                <a:solidFill>
                  <a:srgbClr val="000000"/>
                </a:solidFill>
                <a:uFillTx/>
                <a:latin typeface="Calibri"/>
              </a:defRPr>
            </a:lvl1pPr>
          </a:lstStyle>
          <a:p>
            <a:pPr lvl="0"/>
            <a:endParaRPr lang="en-IE"/>
          </a:p>
        </p:txBody>
      </p:sp>
      <p:sp>
        <p:nvSpPr>
          <p:cNvPr id="3" name="Date Placeholder 2"/>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en-IE" sz="1200" b="0" i="0" u="none" strike="noStrike" kern="1200" cap="none" spc="0" baseline="0">
                <a:solidFill>
                  <a:srgbClr val="000000"/>
                </a:solidFill>
                <a:uFillTx/>
                <a:latin typeface="Calibri"/>
              </a:defRPr>
            </a:lvl1pPr>
          </a:lstStyle>
          <a:p>
            <a:pPr lvl="0"/>
            <a:fld id="{606C3E4F-4DC1-437E-8F99-E059A4E2DF8B}" type="datetime1">
              <a:rPr lang="en-IE"/>
              <a:pPr lvl="0"/>
              <a:t>21/03/2024</a:t>
            </a:fld>
            <a:endParaRPr lang="en-IE"/>
          </a:p>
        </p:txBody>
      </p:sp>
      <p:sp>
        <p:nvSpPr>
          <p:cNvPr id="4" name="Slide Image Placeholder 3"/>
          <p:cNvSpPr>
            <a:spLocks noGrp="1" noRot="1" noChangeAspect="1"/>
          </p:cNvSpPr>
          <p:nvPr>
            <p:ph type="sldImg" idx="2"/>
          </p:nvPr>
        </p:nvSpPr>
        <p:spPr>
          <a:xfrm>
            <a:off x="685800" y="1143000"/>
            <a:ext cx="5486400" cy="3086099"/>
          </a:xfrm>
          <a:prstGeom prst="rect">
            <a:avLst/>
          </a:prstGeom>
          <a:noFill/>
          <a:ln w="12701">
            <a:solidFill>
              <a:srgbClr val="000000"/>
            </a:solidFill>
            <a:prstDash val="solid"/>
          </a:ln>
        </p:spPr>
      </p:sp>
      <p:sp>
        <p:nvSpPr>
          <p:cNvPr id="5" name="Notes Placeholder 4"/>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en-IE" sz="1200" b="0" i="0" u="none" strike="noStrike" kern="1200" cap="none" spc="0" baseline="0">
                <a:solidFill>
                  <a:srgbClr val="000000"/>
                </a:solidFill>
                <a:uFillTx/>
                <a:latin typeface="Calibri"/>
              </a:defRPr>
            </a:lvl1pPr>
          </a:lstStyle>
          <a:p>
            <a:pPr lvl="0"/>
            <a:endParaRPr lang="en-IE"/>
          </a:p>
        </p:txBody>
      </p:sp>
      <p:sp>
        <p:nvSpPr>
          <p:cNvPr id="7" name="Slide Number Placeholder 6"/>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en-IE" sz="1200" b="0" i="0" u="none" strike="noStrike" kern="1200" cap="none" spc="0" baseline="0">
                <a:solidFill>
                  <a:srgbClr val="000000"/>
                </a:solidFill>
                <a:uFillTx/>
                <a:latin typeface="Calibri"/>
              </a:defRPr>
            </a:lvl1pPr>
          </a:lstStyle>
          <a:p>
            <a:pPr lvl="0"/>
            <a:fld id="{5147564A-5D07-43AA-B151-F33435988188}" type="slidenum">
              <a:t>‹#›</a:t>
            </a:fld>
            <a:endParaRPr lang="en-IE"/>
          </a:p>
        </p:txBody>
      </p:sp>
    </p:spTree>
    <p:extLst>
      <p:ext uri="{BB962C8B-B14F-4D97-AF65-F5344CB8AC3E}">
        <p14:creationId xmlns:p14="http://schemas.microsoft.com/office/powerpoint/2010/main" val="3043394151"/>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txBox="1">
            <a:spLocks noGrp="1"/>
          </p:cNvSpPr>
          <p:nvPr>
            <p:ph type="body" sz="quarter" idx="1"/>
          </p:nvPr>
        </p:nvSpPr>
        <p:spPr/>
        <p:txBody>
          <a:bodyPr/>
          <a:lstStyle/>
          <a:p>
            <a:pPr lvl="0"/>
            <a:r>
              <a:rPr lang="en-IE" dirty="0"/>
              <a:t>Hi everybody </a:t>
            </a:r>
          </a:p>
          <a:p>
            <a:pPr lvl="0"/>
            <a:r>
              <a:rPr lang="en-IE" dirty="0"/>
              <a:t>Would like to welcome you all to the IRNM Education Series for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My name is Michelle Smyth and I'm a clinical research nurse in critical care and </a:t>
            </a:r>
            <a:r>
              <a:rPr lang="en-IE" dirty="0" err="1"/>
              <a:t>anaethetics</a:t>
            </a:r>
            <a:r>
              <a:rPr lang="en-IE" dirty="0"/>
              <a:t> with the RCSI</a:t>
            </a:r>
          </a:p>
          <a:p>
            <a:pPr lvl="0"/>
            <a:r>
              <a:rPr lang="en-IE" dirty="0"/>
              <a:t>this first presentation is on Screening recruitment and retention in clinical trials. </a:t>
            </a:r>
          </a:p>
          <a:p>
            <a:pPr lvl="0"/>
            <a:r>
              <a:rPr lang="en-IE" dirty="0"/>
              <a:t>at the end of the presentation you will be invited to complete a short MCQ and once completed you will receive your </a:t>
            </a:r>
            <a:r>
              <a:rPr lang="en-IE" dirty="0" err="1"/>
              <a:t>certifcate</a:t>
            </a:r>
            <a:r>
              <a:rPr lang="en-IE" dirty="0"/>
              <a:t> of attendance. </a:t>
            </a:r>
          </a:p>
          <a:p>
            <a:pPr lvl="0"/>
            <a:r>
              <a:rPr lang="en-IE" dirty="0"/>
              <a:t>on behalf of the </a:t>
            </a:r>
            <a:r>
              <a:rPr lang="en-IE" dirty="0" err="1"/>
              <a:t>irnm</a:t>
            </a:r>
            <a:r>
              <a:rPr lang="en-IE" dirty="0"/>
              <a:t> education working group, </a:t>
            </a:r>
            <a:r>
              <a:rPr lang="en-IE" dirty="0" err="1"/>
              <a:t>i</a:t>
            </a:r>
            <a:r>
              <a:rPr lang="en-IE" dirty="0"/>
              <a:t> would like to thank you for your participation.</a:t>
            </a:r>
          </a:p>
          <a:p>
            <a:pPr lvl="0"/>
            <a:endParaRPr lang="en-IE" dirty="0"/>
          </a:p>
        </p:txBody>
      </p:sp>
      <p:sp>
        <p:nvSpPr>
          <p:cNvPr id="4" name="Slide Number Placehold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F086D2B-01DA-4683-92F6-0C27D9ED55F9}" type="slidenum">
              <a:t>1</a:t>
            </a:fld>
            <a:endParaRPr lang="en-IE" sz="1200" b="0" i="0" u="none" strike="noStrike" kern="1200" cap="none" spc="0" baseline="0">
              <a:solidFill>
                <a:srgbClr val="000000"/>
              </a:solidFill>
              <a:uFillTx/>
              <a:latin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txBox="1">
            <a:spLocks noGrp="1"/>
          </p:cNvSpPr>
          <p:nvPr>
            <p:ph type="body" sz="quarter" idx="1"/>
          </p:nvPr>
        </p:nvSpPr>
        <p:spPr/>
        <p:txBody>
          <a:bodyPr/>
          <a:lstStyle/>
          <a:p>
            <a:pPr lvl="0"/>
            <a:r>
              <a:rPr lang="en-IE" dirty="0"/>
              <a:t>when it comes to achieving successful screening there are a number tips to ensure we </a:t>
            </a:r>
            <a:r>
              <a:rPr lang="en-IE" dirty="0" err="1"/>
              <a:t>suceed</a:t>
            </a:r>
            <a:endParaRPr lang="en-IE" dirty="0"/>
          </a:p>
          <a:p>
            <a:pPr lvl="0"/>
            <a:r>
              <a:rPr lang="en-IE" dirty="0"/>
              <a:t>as a research nurse it is important to be aware of the inclusion and exclusion criteria. if you have a number of studies it can be helpful to print the inclusion/exclusion criteria from the study protocol or the study synopsis and have it handy by your desk when you are pre screening. </a:t>
            </a:r>
          </a:p>
          <a:p>
            <a:pPr lvl="0"/>
            <a:endParaRPr lang="en-IE" dirty="0"/>
          </a:p>
          <a:p>
            <a:pPr lvl="0"/>
            <a:r>
              <a:rPr lang="en-IE" dirty="0"/>
              <a:t>review medical charts in depth and be aware if patients have multiple volumes of medical chats. depending on when volumes commenced you may need to request additional volumes from medical records to ensure medical records are adequately reviewed</a:t>
            </a:r>
          </a:p>
          <a:p>
            <a:pPr lvl="0"/>
            <a:endParaRPr lang="en-IE" dirty="0"/>
          </a:p>
          <a:p>
            <a:pPr lvl="0"/>
            <a:r>
              <a:rPr lang="en-IE" dirty="0"/>
              <a:t>it's important to engage regularly with members of the </a:t>
            </a:r>
            <a:r>
              <a:rPr lang="en-IE" dirty="0" err="1"/>
              <a:t>medikcal</a:t>
            </a:r>
            <a:r>
              <a:rPr lang="en-IE" dirty="0"/>
              <a:t> and research team and ensure open  and regular communications between these. </a:t>
            </a:r>
          </a:p>
          <a:p>
            <a:pPr lvl="0"/>
            <a:endParaRPr lang="en-IE" dirty="0"/>
          </a:p>
          <a:p>
            <a:pPr lvl="0"/>
            <a:r>
              <a:rPr lang="en-IE" dirty="0"/>
              <a:t>for example if you are recruiting a study which recruits patients from the emergency department a daily check in or hello to staff can help. delivering education regularly to departments or units were your potential participants are being referred from can also help inform staff members and help with the referral of patients.</a:t>
            </a:r>
          </a:p>
          <a:p>
            <a:pPr lvl="0"/>
            <a:endParaRPr lang="en-IE" dirty="0"/>
          </a:p>
          <a:p>
            <a:pPr lvl="0"/>
            <a:r>
              <a:rPr lang="en-IE" dirty="0"/>
              <a:t>for studies were multiple teams can refer patients, a </a:t>
            </a:r>
            <a:r>
              <a:rPr lang="en-IE" dirty="0" err="1"/>
              <a:t>whats</a:t>
            </a:r>
            <a:r>
              <a:rPr lang="en-IE" dirty="0"/>
              <a:t> app group may be helpful with the team members and research nurse or study PI, if you set up a </a:t>
            </a:r>
            <a:r>
              <a:rPr lang="en-IE" dirty="0" err="1"/>
              <a:t>whats</a:t>
            </a:r>
            <a:r>
              <a:rPr lang="en-IE" dirty="0"/>
              <a:t> app group, please be mindful of GDPR! </a:t>
            </a:r>
          </a:p>
          <a:p>
            <a:pPr lvl="0"/>
            <a:endParaRPr lang="en-IE" dirty="0"/>
          </a:p>
          <a:p>
            <a:pPr lvl="0"/>
            <a:r>
              <a:rPr lang="en-IE" dirty="0"/>
              <a:t>identifying nurse champions is a great way to involve nursing staff in identifying potential patients</a:t>
            </a:r>
          </a:p>
          <a:p>
            <a:pPr lvl="0"/>
            <a:endParaRPr lang="en-IE" dirty="0"/>
          </a:p>
          <a:p>
            <a:pPr lvl="0"/>
            <a:r>
              <a:rPr lang="en-IE" dirty="0"/>
              <a:t>and having eligibility criteria readily available to staff for example lanyard cards with simple inclusion criteria is easy way to remind staff or if teams have </a:t>
            </a:r>
            <a:r>
              <a:rPr lang="en-IE" dirty="0" err="1"/>
              <a:t>whats</a:t>
            </a:r>
            <a:r>
              <a:rPr lang="en-IE" dirty="0"/>
              <a:t> app groups sending in a picture of the inclusion criteria once a month/fortnightly can help</a:t>
            </a:r>
          </a:p>
        </p:txBody>
      </p:sp>
      <p:sp>
        <p:nvSpPr>
          <p:cNvPr id="4" name="Slide Number Placehold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40D9550-BED0-42A9-A18C-48DA2FE008D4}" type="slidenum">
              <a:t>10</a:t>
            </a:fld>
            <a:endParaRPr lang="en-IE"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0011072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txBox="1">
            <a:spLocks noGrp="1"/>
          </p:cNvSpPr>
          <p:nvPr>
            <p:ph type="body" sz="quarter" idx="1"/>
          </p:nvPr>
        </p:nvSpPr>
        <p:spPr/>
        <p:txBody>
          <a:bodyPr/>
          <a:lstStyle/>
          <a:p>
            <a:pPr lvl="0"/>
            <a:endParaRPr lang="en-IE" dirty="0"/>
          </a:p>
          <a:p>
            <a:pPr lvl="0"/>
            <a:endParaRPr lang="en-IE" dirty="0"/>
          </a:p>
          <a:p>
            <a:pPr lvl="0"/>
            <a:r>
              <a:rPr lang="en-IE" altLang="en-US" sz="1200" dirty="0"/>
              <a:t>Patient </a:t>
            </a:r>
            <a:r>
              <a:rPr lang="en-IE" altLang="en-US" sz="1200" dirty="0" err="1"/>
              <a:t>enrollment</a:t>
            </a:r>
            <a:r>
              <a:rPr lang="en-IE" altLang="en-US" sz="1200" dirty="0"/>
              <a:t> is cited as one of the most challenging aspects of clinical trials and it is one of the primary reasons that a clinical trial fails. These costly and time-consuming delays are found in all phases of clinical research and present themselves differently in each phase.</a:t>
            </a:r>
          </a:p>
          <a:p>
            <a:pPr lvl="0"/>
            <a:endParaRPr lang="en-IE" sz="1200" dirty="0"/>
          </a:p>
          <a:p>
            <a:pPr lvl="0"/>
            <a:r>
              <a:rPr lang="en-IE" dirty="0"/>
              <a:t>the recruitment of the planned sample size will always be determined by the study protocol and is known at the start of the study. sometimes sample sizes may need to be increased after interim analysis. </a:t>
            </a:r>
          </a:p>
          <a:p>
            <a:pPr lvl="0"/>
            <a:endParaRPr lang="en-IE" dirty="0"/>
          </a:p>
          <a:p>
            <a:pPr lvl="0"/>
            <a:r>
              <a:rPr lang="en-IE" dirty="0"/>
              <a:t>insufficient or untimely patient recruitment can have serious consequences on clinical trials. one of these consequences is</a:t>
            </a:r>
          </a:p>
          <a:p>
            <a:pPr lvl="0"/>
            <a:r>
              <a:rPr lang="en-IE" dirty="0"/>
              <a:t>length of trial may need to be extended - this was evident during COVID 19 when </a:t>
            </a:r>
            <a:r>
              <a:rPr lang="en-IE" dirty="0" err="1"/>
              <a:t>patiexnts</a:t>
            </a:r>
            <a:r>
              <a:rPr lang="en-IE" dirty="0"/>
              <a:t> were unable to be recruited in the traditional manner  due to clinics moving to tele medicine and  and when the focus of research turned to trials in covid 19</a:t>
            </a:r>
          </a:p>
          <a:p>
            <a:pPr lvl="0"/>
            <a:endParaRPr lang="en-IE" dirty="0"/>
          </a:p>
          <a:p>
            <a:pPr lvl="0"/>
            <a:endParaRPr lang="en-IE" dirty="0"/>
          </a:p>
          <a:p>
            <a:pPr lvl="0"/>
            <a:r>
              <a:rPr lang="en-IE" dirty="0"/>
              <a:t>recruitment is imperative for success in clinical </a:t>
            </a:r>
            <a:r>
              <a:rPr lang="en-IE" dirty="0" err="1"/>
              <a:t>reserach</a:t>
            </a:r>
            <a:endParaRPr lang="en-IE" dirty="0"/>
          </a:p>
        </p:txBody>
      </p:sp>
      <p:sp>
        <p:nvSpPr>
          <p:cNvPr id="4" name="Slide Number Placehold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40D9550-BED0-42A9-A18C-48DA2FE008D4}" type="slidenum">
              <a:t>11</a:t>
            </a:fld>
            <a:endParaRPr lang="en-IE"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3345617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txBox="1">
            <a:spLocks noGrp="1"/>
          </p:cNvSpPr>
          <p:nvPr>
            <p:ph type="body" sz="quarter" idx="1"/>
          </p:nvPr>
        </p:nvSpPr>
        <p:spPr/>
        <p:txBody>
          <a:bodyPr/>
          <a:lstStyle/>
          <a:p>
            <a:pPr eaLnBrk="1" hangingPunct="1">
              <a:spcBef>
                <a:spcPct val="0"/>
              </a:spcBef>
            </a:pPr>
            <a:r>
              <a:rPr lang="en-IE" altLang="en-US" dirty="0"/>
              <a:t>Each study will have a recruitment window, based on projected timelines from first patient/first visit to last patient/last visit. </a:t>
            </a:r>
          </a:p>
          <a:p>
            <a:pPr eaLnBrk="1" hangingPunct="1">
              <a:spcBef>
                <a:spcPct val="0"/>
              </a:spcBef>
            </a:pPr>
            <a:r>
              <a:rPr lang="en-IE" altLang="en-US" dirty="0"/>
              <a:t>Recruitment in clinical trials is becoming more and </a:t>
            </a:r>
            <a:r>
              <a:rPr lang="en-IE" altLang="en-US" b="1" dirty="0"/>
              <a:t>more competitive</a:t>
            </a:r>
            <a:r>
              <a:rPr lang="en-IE" altLang="en-US" dirty="0"/>
              <a:t>, You may have a </a:t>
            </a:r>
            <a:r>
              <a:rPr lang="en-IE" altLang="en-US" b="1" dirty="0"/>
              <a:t>protected recruitment </a:t>
            </a:r>
            <a:r>
              <a:rPr lang="en-IE" altLang="en-US" dirty="0"/>
              <a:t>period at the start of a study) and if you haven’t achieved your recruitment target by a set time, other site may be allocated or have access to your planned recruitment numbers. Once the study reaches its overall recruitment targets recruitment closes. </a:t>
            </a:r>
          </a:p>
          <a:p>
            <a:pPr eaLnBrk="1" hangingPunct="1">
              <a:spcBef>
                <a:spcPct val="0"/>
              </a:spcBef>
            </a:pPr>
            <a:endParaRPr lang="en-IE" altLang="en-US" dirty="0"/>
          </a:p>
          <a:p>
            <a:pPr eaLnBrk="1" hangingPunct="1">
              <a:spcBef>
                <a:spcPct val="0"/>
              </a:spcBef>
            </a:pPr>
            <a:r>
              <a:rPr lang="en-IE" altLang="en-US" dirty="0"/>
              <a:t>You will want to reach your target to make doing the trial </a:t>
            </a:r>
            <a:r>
              <a:rPr lang="en-IE" altLang="en-US" b="1" dirty="0"/>
              <a:t>worth your while </a:t>
            </a:r>
            <a:r>
              <a:rPr lang="en-IE" altLang="en-US" dirty="0"/>
              <a:t>and to encourage the sponsor to </a:t>
            </a:r>
            <a:r>
              <a:rPr lang="en-IE" altLang="en-US" b="1" dirty="0"/>
              <a:t>come back </a:t>
            </a:r>
            <a:r>
              <a:rPr lang="en-IE" altLang="en-US" dirty="0"/>
              <a:t>to you with new trials. While recruitment numbers are not the </a:t>
            </a:r>
            <a:r>
              <a:rPr lang="en-IE" altLang="en-US" b="1" dirty="0"/>
              <a:t>only factor </a:t>
            </a:r>
            <a:r>
              <a:rPr lang="en-IE" altLang="en-US" dirty="0"/>
              <a:t>in deciding to place a study at a site it is certainly one of the major decision makers for Sponsors. However, you need to balance enthusiastic recruitment with ethical patient care. </a:t>
            </a:r>
          </a:p>
          <a:p>
            <a:pPr eaLnBrk="1" hangingPunct="1">
              <a:spcBef>
                <a:spcPct val="0"/>
              </a:spcBef>
            </a:pPr>
            <a:endParaRPr lang="en-IE" altLang="en-US" dirty="0"/>
          </a:p>
          <a:p>
            <a:pPr eaLnBrk="1" hangingPunct="1">
              <a:spcBef>
                <a:spcPct val="0"/>
              </a:spcBef>
            </a:pPr>
            <a:r>
              <a:rPr lang="en-IE" altLang="en-US" dirty="0"/>
              <a:t>it is important to ask yourself Are your recruitment strategies </a:t>
            </a:r>
            <a:r>
              <a:rPr lang="en-IE" altLang="en-US" b="1" dirty="0"/>
              <a:t>ethical / appropriate?  </a:t>
            </a:r>
            <a:r>
              <a:rPr lang="en-IE" altLang="en-US" dirty="0"/>
              <a:t>At all times during the recruitment phase you need to consider the rights, safety and wellbeing of the patient. Look at their </a:t>
            </a:r>
            <a:r>
              <a:rPr lang="en-IE" altLang="en-US" b="1" dirty="0"/>
              <a:t>individual circumstance</a:t>
            </a:r>
            <a:r>
              <a:rPr lang="en-IE" altLang="en-US" dirty="0"/>
              <a:t>, is this trial </a:t>
            </a:r>
            <a:r>
              <a:rPr lang="en-IE" altLang="en-US" dirty="0" err="1"/>
              <a:t>tright</a:t>
            </a:r>
            <a:r>
              <a:rPr lang="en-IE" altLang="en-US" dirty="0"/>
              <a:t> for them at this </a:t>
            </a:r>
            <a:r>
              <a:rPr lang="en-IE" altLang="en-US" b="1" dirty="0"/>
              <a:t>given </a:t>
            </a:r>
            <a:r>
              <a:rPr lang="en-IE" altLang="en-US" dirty="0"/>
              <a:t>time. The recruitment phase is a key time for the clinical research nurse midwife to act as an advocate for patients. </a:t>
            </a:r>
          </a:p>
          <a:p>
            <a:pPr eaLnBrk="1" hangingPunct="1">
              <a:spcBef>
                <a:spcPct val="0"/>
              </a:spcBef>
            </a:pPr>
            <a:endParaRPr lang="en-IE" altLang="en-US" dirty="0"/>
          </a:p>
          <a:p>
            <a:pPr eaLnBrk="1" hangingPunct="1">
              <a:spcBef>
                <a:spcPct val="0"/>
              </a:spcBef>
            </a:pPr>
            <a:r>
              <a:rPr lang="en-IE" altLang="en-US" dirty="0"/>
              <a:t>Maybe on paper a patient meets the </a:t>
            </a:r>
            <a:r>
              <a:rPr lang="en-IE" altLang="en-US" dirty="0" err="1"/>
              <a:t>inc</a:t>
            </a:r>
            <a:r>
              <a:rPr lang="en-IE" altLang="en-US" dirty="0"/>
              <a:t> /</a:t>
            </a:r>
            <a:r>
              <a:rPr lang="en-IE" altLang="en-US" dirty="0" err="1"/>
              <a:t>exc</a:t>
            </a:r>
            <a:r>
              <a:rPr lang="en-IE" altLang="en-US" dirty="0"/>
              <a:t> criteria, but </a:t>
            </a:r>
            <a:r>
              <a:rPr lang="en-IE" altLang="en-US" b="1" dirty="0"/>
              <a:t>in practice </a:t>
            </a:r>
            <a:r>
              <a:rPr lang="en-IE" altLang="en-US" dirty="0"/>
              <a:t>it may be </a:t>
            </a:r>
            <a:r>
              <a:rPr lang="en-IE" altLang="en-US" b="1" dirty="0"/>
              <a:t>too demanding</a:t>
            </a:r>
            <a:r>
              <a:rPr lang="en-IE" altLang="en-US" dirty="0"/>
              <a:t>, they may not </a:t>
            </a:r>
            <a:r>
              <a:rPr lang="en-IE" altLang="en-US" b="1" dirty="0"/>
              <a:t>fully comprehend </a:t>
            </a:r>
            <a:r>
              <a:rPr lang="en-IE" altLang="en-US" dirty="0"/>
              <a:t>what it involves, they may be vulnerable for other reasons. Take time to consider each patient properly.</a:t>
            </a:r>
          </a:p>
          <a:p>
            <a:pPr lvl="0"/>
            <a:endParaRPr lang="en-IE" dirty="0"/>
          </a:p>
        </p:txBody>
      </p:sp>
      <p:sp>
        <p:nvSpPr>
          <p:cNvPr id="4" name="Slide Number Placehold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40D9550-BED0-42A9-A18C-48DA2FE008D4}" type="slidenum">
              <a:t>12</a:t>
            </a:fld>
            <a:endParaRPr lang="en-IE"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40139517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txBox="1">
            <a:spLocks noGrp="1"/>
          </p:cNvSpPr>
          <p:nvPr>
            <p:ph type="body" sz="quarter" idx="1"/>
          </p:nvPr>
        </p:nvSpPr>
        <p:spPr/>
        <p:txBody>
          <a:bodyPr/>
          <a:lstStyle/>
          <a:p>
            <a:pPr eaLnBrk="1" hangingPunct="1">
              <a:spcBef>
                <a:spcPct val="0"/>
              </a:spcBef>
            </a:pPr>
            <a:r>
              <a:rPr lang="en-IE" altLang="en-US" sz="1200" dirty="0"/>
              <a:t>there are many methods for recruitment in clinical trials</a:t>
            </a:r>
          </a:p>
          <a:p>
            <a:pPr eaLnBrk="1" hangingPunct="1">
              <a:spcBef>
                <a:spcPct val="0"/>
              </a:spcBef>
            </a:pPr>
            <a:endParaRPr lang="en-IE" altLang="en-US" sz="1200" dirty="0"/>
          </a:p>
          <a:p>
            <a:pPr eaLnBrk="1" hangingPunct="1">
              <a:spcBef>
                <a:spcPct val="0"/>
              </a:spcBef>
            </a:pPr>
            <a:r>
              <a:rPr lang="en-IE" altLang="en-US" sz="1200" dirty="0"/>
              <a:t>Most of these recruitment methods are particularly suitable for more chronic stable disease groups:</a:t>
            </a:r>
          </a:p>
          <a:p>
            <a:pPr eaLnBrk="1" hangingPunct="1">
              <a:spcBef>
                <a:spcPct val="0"/>
              </a:spcBef>
            </a:pPr>
            <a:r>
              <a:rPr lang="en-IE" altLang="en-US" sz="1200" b="1" dirty="0"/>
              <a:t>Database trawl </a:t>
            </a:r>
            <a:r>
              <a:rPr lang="en-IE" altLang="en-US" sz="1200" dirty="0"/>
              <a:t>– if investigator has access to a specific disease database, it  may be appropriate to use it to identify potential patients.</a:t>
            </a:r>
          </a:p>
          <a:p>
            <a:pPr eaLnBrk="1" hangingPunct="1">
              <a:spcBef>
                <a:spcPct val="0"/>
              </a:spcBef>
            </a:pPr>
            <a:endParaRPr lang="en-IE" altLang="en-US" sz="1200" dirty="0"/>
          </a:p>
          <a:p>
            <a:pPr eaLnBrk="1" hangingPunct="1">
              <a:spcBef>
                <a:spcPct val="0"/>
              </a:spcBef>
            </a:pPr>
            <a:r>
              <a:rPr lang="en-IE" altLang="en-US" sz="1200" b="1" dirty="0"/>
              <a:t>Chart review </a:t>
            </a:r>
            <a:r>
              <a:rPr lang="en-IE" altLang="en-US" sz="1200" dirty="0"/>
              <a:t>–  can occur at the patient source i.e. OPD, ED, ICU. it May be useful to provide an </a:t>
            </a:r>
            <a:r>
              <a:rPr lang="en-IE" altLang="en-US" sz="1200" b="1" dirty="0"/>
              <a:t>abbreviated list </a:t>
            </a:r>
            <a:r>
              <a:rPr lang="en-IE" altLang="en-US" sz="1200" dirty="0"/>
              <a:t>of main </a:t>
            </a:r>
            <a:r>
              <a:rPr lang="en-IE" altLang="en-US" sz="1200" dirty="0" err="1"/>
              <a:t>inc</a:t>
            </a:r>
            <a:r>
              <a:rPr lang="en-IE" altLang="en-US" sz="1200" dirty="0"/>
              <a:t>/</a:t>
            </a:r>
            <a:r>
              <a:rPr lang="en-IE" altLang="en-US" sz="1200" dirty="0" err="1"/>
              <a:t>exl</a:t>
            </a:r>
            <a:r>
              <a:rPr lang="en-IE" altLang="en-US" sz="1200" dirty="0"/>
              <a:t> criteria to </a:t>
            </a:r>
            <a:r>
              <a:rPr lang="en-IE" altLang="en-US" sz="1200" b="1" dirty="0"/>
              <a:t>prompt</a:t>
            </a:r>
            <a:r>
              <a:rPr lang="en-IE" altLang="en-US" sz="1200" dirty="0"/>
              <a:t> the Investigators team, or others involved in recruitment.</a:t>
            </a:r>
          </a:p>
          <a:p>
            <a:pPr eaLnBrk="1" hangingPunct="1">
              <a:spcBef>
                <a:spcPct val="0"/>
              </a:spcBef>
            </a:pPr>
            <a:endParaRPr lang="en-IE" altLang="en-US" sz="1200" dirty="0"/>
          </a:p>
          <a:p>
            <a:pPr eaLnBrk="1" hangingPunct="1">
              <a:spcBef>
                <a:spcPct val="0"/>
              </a:spcBef>
            </a:pPr>
            <a:r>
              <a:rPr lang="en-IE" altLang="en-US" sz="1200" b="1" dirty="0"/>
              <a:t>Specialist nurses – are </a:t>
            </a:r>
            <a:r>
              <a:rPr lang="en-IE" altLang="en-US" sz="1200" dirty="0"/>
              <a:t>an excellent resource for recruitment, they will be very familiar with their patients and can help decide who would be suitable.</a:t>
            </a:r>
          </a:p>
          <a:p>
            <a:pPr eaLnBrk="1" hangingPunct="1">
              <a:spcBef>
                <a:spcPct val="0"/>
              </a:spcBef>
            </a:pPr>
            <a:endParaRPr lang="en-IE" altLang="en-US" sz="1200" dirty="0"/>
          </a:p>
          <a:p>
            <a:pPr eaLnBrk="1" hangingPunct="1">
              <a:spcBef>
                <a:spcPct val="0"/>
              </a:spcBef>
            </a:pPr>
            <a:r>
              <a:rPr lang="en-IE" altLang="en-US" sz="1200" b="1" dirty="0"/>
              <a:t>for patients who Self Refer for participation they </a:t>
            </a:r>
            <a:r>
              <a:rPr lang="en-IE" altLang="en-US" sz="1200" dirty="0"/>
              <a:t>may be responding to an advertisement about the study. You should use a </a:t>
            </a:r>
            <a:r>
              <a:rPr lang="en-IE" altLang="en-US" sz="1200" b="1" dirty="0"/>
              <a:t>list</a:t>
            </a:r>
            <a:r>
              <a:rPr lang="en-IE" altLang="en-US" sz="1200" dirty="0"/>
              <a:t> of key </a:t>
            </a:r>
            <a:r>
              <a:rPr lang="en-IE" altLang="en-US" sz="1200" dirty="0" err="1"/>
              <a:t>inc</a:t>
            </a:r>
            <a:r>
              <a:rPr lang="en-IE" altLang="en-US" sz="1200" dirty="0"/>
              <a:t>/</a:t>
            </a:r>
            <a:r>
              <a:rPr lang="en-IE" altLang="en-US" sz="1200" dirty="0" err="1"/>
              <a:t>exc</a:t>
            </a:r>
            <a:r>
              <a:rPr lang="en-IE" altLang="en-US" sz="1200" dirty="0"/>
              <a:t> questions to establish </a:t>
            </a:r>
            <a:r>
              <a:rPr lang="en-IE" altLang="en-US" sz="1200" b="1" dirty="0"/>
              <a:t>preliminary</a:t>
            </a:r>
            <a:r>
              <a:rPr lang="en-IE" altLang="en-US" sz="1200" dirty="0"/>
              <a:t> suitability when they first make contact to enquire about the study.</a:t>
            </a:r>
          </a:p>
          <a:p>
            <a:pPr eaLnBrk="1" hangingPunct="1">
              <a:spcBef>
                <a:spcPct val="0"/>
              </a:spcBef>
            </a:pPr>
            <a:endParaRPr lang="en-IE" altLang="en-US" sz="1200" dirty="0"/>
          </a:p>
          <a:p>
            <a:pPr eaLnBrk="1" hangingPunct="1">
              <a:spcBef>
                <a:spcPct val="0"/>
              </a:spcBef>
            </a:pPr>
            <a:r>
              <a:rPr lang="en-IE" altLang="en-US" sz="1200" b="1" dirty="0"/>
              <a:t>New Referrals to specialist teams can help</a:t>
            </a:r>
            <a:r>
              <a:rPr lang="en-IE" altLang="en-US" sz="1200" dirty="0"/>
              <a:t>, especially if looking for patients who have </a:t>
            </a:r>
            <a:r>
              <a:rPr lang="en-IE" altLang="en-US" sz="1200" b="1" dirty="0"/>
              <a:t>not yet been treated </a:t>
            </a:r>
            <a:r>
              <a:rPr lang="en-IE" altLang="en-US" sz="1200" dirty="0"/>
              <a:t>for a particular condition. When patients are being seen outside of the clinical setting it is not inappropriate to fast-track them from a waiting list.</a:t>
            </a:r>
          </a:p>
          <a:p>
            <a:pPr eaLnBrk="1" hangingPunct="1">
              <a:spcBef>
                <a:spcPct val="0"/>
              </a:spcBef>
            </a:pPr>
            <a:endParaRPr lang="en-IE" altLang="en-US" sz="1200" dirty="0"/>
          </a:p>
          <a:p>
            <a:pPr eaLnBrk="1" hangingPunct="1">
              <a:spcBef>
                <a:spcPct val="0"/>
              </a:spcBef>
            </a:pPr>
            <a:r>
              <a:rPr lang="en-IE" altLang="en-US" sz="1200" b="1" dirty="0"/>
              <a:t>GP referral can be helpful for common diseases such as asthma or diabetes–</a:t>
            </a:r>
            <a:r>
              <a:rPr lang="en-IE" altLang="en-US" sz="1200" dirty="0"/>
              <a:t>it may be useful to</a:t>
            </a:r>
            <a:r>
              <a:rPr lang="en-IE" altLang="en-US" sz="1200" b="1" dirty="0"/>
              <a:t> </a:t>
            </a:r>
            <a:r>
              <a:rPr lang="en-IE" altLang="en-US" sz="1200" dirty="0"/>
              <a:t> establish a system with GP whereby he/she refers suitable patients directly for a study– this fast track for patient into a study will not impact on others on a waiting list.</a:t>
            </a:r>
          </a:p>
          <a:p>
            <a:pPr eaLnBrk="1" hangingPunct="1">
              <a:spcBef>
                <a:spcPct val="0"/>
              </a:spcBef>
            </a:pPr>
            <a:endParaRPr lang="en-IE" altLang="en-US" sz="1200" dirty="0"/>
          </a:p>
          <a:p>
            <a:pPr eaLnBrk="1" hangingPunct="1">
              <a:spcBef>
                <a:spcPct val="0"/>
              </a:spcBef>
            </a:pPr>
            <a:r>
              <a:rPr lang="en-IE" altLang="en-US" sz="1200" b="1" dirty="0"/>
              <a:t>Patient organisation  / Charities – may wish to </a:t>
            </a:r>
            <a:r>
              <a:rPr lang="en-IE" altLang="en-US" sz="1200" dirty="0"/>
              <a:t>post information on their website / newsletter to inform members of potential studies</a:t>
            </a:r>
          </a:p>
          <a:p>
            <a:pPr eaLnBrk="1" hangingPunct="1">
              <a:spcBef>
                <a:spcPct val="0"/>
              </a:spcBef>
            </a:pPr>
            <a:endParaRPr lang="en-IE" altLang="en-US" sz="1200" dirty="0"/>
          </a:p>
          <a:p>
            <a:pPr eaLnBrk="1" hangingPunct="1">
              <a:spcBef>
                <a:spcPct val="0"/>
              </a:spcBef>
            </a:pPr>
            <a:r>
              <a:rPr lang="en-IE" altLang="en-US" sz="1200" dirty="0"/>
              <a:t>For more </a:t>
            </a:r>
            <a:r>
              <a:rPr lang="en-IE" altLang="en-US" sz="1200" b="1" dirty="0"/>
              <a:t>acute studies</a:t>
            </a:r>
            <a:r>
              <a:rPr lang="en-IE" altLang="en-US" sz="1200" dirty="0"/>
              <a:t>, you may need to be in regular contact with </a:t>
            </a:r>
            <a:r>
              <a:rPr lang="en-IE" altLang="en-US" sz="1200" b="1" dirty="0"/>
              <a:t>specialist units</a:t>
            </a:r>
            <a:r>
              <a:rPr lang="en-IE" altLang="en-US" sz="1200" dirty="0"/>
              <a:t>, regarding admissions / new potential patients.</a:t>
            </a:r>
          </a:p>
          <a:p>
            <a:pPr eaLnBrk="1" hangingPunct="1">
              <a:spcBef>
                <a:spcPct val="0"/>
              </a:spcBef>
            </a:pPr>
            <a:endParaRPr lang="en-IE" altLang="en-US" sz="1200" b="1" dirty="0"/>
          </a:p>
          <a:p>
            <a:pPr lvl="0"/>
            <a:endParaRPr lang="en-IE" dirty="0"/>
          </a:p>
        </p:txBody>
      </p:sp>
      <p:sp>
        <p:nvSpPr>
          <p:cNvPr id="4" name="Slide Number Placehold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40D9550-BED0-42A9-A18C-48DA2FE008D4}" type="slidenum">
              <a:t>13</a:t>
            </a:fld>
            <a:endParaRPr lang="en-IE"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7955673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txBox="1">
            <a:spLocks noGrp="1"/>
          </p:cNvSpPr>
          <p:nvPr>
            <p:ph type="body" sz="quarter" idx="1"/>
          </p:nvPr>
        </p:nvSpPr>
        <p:spPr/>
        <p:txBody>
          <a:bodyPr/>
          <a:lstStyle/>
          <a:p>
            <a:pPr lvl="0"/>
            <a:r>
              <a:rPr lang="en-IE" dirty="0"/>
              <a:t>recruitment and </a:t>
            </a:r>
            <a:r>
              <a:rPr lang="en-IE" dirty="0" err="1"/>
              <a:t>achieivng</a:t>
            </a:r>
            <a:r>
              <a:rPr lang="en-IE" dirty="0"/>
              <a:t> site target can be a challenge for the research team</a:t>
            </a:r>
          </a:p>
          <a:p>
            <a:pPr lvl="0"/>
            <a:r>
              <a:rPr lang="en-IE" dirty="0"/>
              <a:t>often these challenges are outside of their control</a:t>
            </a:r>
          </a:p>
          <a:p>
            <a:pPr lvl="0"/>
            <a:endParaRPr lang="en-IE" dirty="0"/>
          </a:p>
          <a:p>
            <a:pPr lvl="0"/>
            <a:r>
              <a:rPr lang="en-IE" dirty="0"/>
              <a:t>some challenges which may be faced could be due to too</a:t>
            </a:r>
          </a:p>
          <a:p>
            <a:pPr lvl="0"/>
            <a:r>
              <a:rPr lang="en-IE" dirty="0"/>
              <a:t>stringent </a:t>
            </a:r>
            <a:r>
              <a:rPr lang="en-IE" dirty="0" err="1"/>
              <a:t>inluscion</a:t>
            </a:r>
            <a:r>
              <a:rPr lang="en-IE" dirty="0"/>
              <a:t> and exclusion criteria which can pose a </a:t>
            </a:r>
            <a:r>
              <a:rPr lang="en-IE" dirty="0" err="1"/>
              <a:t>chanllenge</a:t>
            </a:r>
            <a:r>
              <a:rPr lang="en-IE" dirty="0"/>
              <a:t> for the research team. while you may have access to the right patient population it may be a </a:t>
            </a:r>
            <a:r>
              <a:rPr lang="en-IE" dirty="0" err="1"/>
              <a:t>diangostic</a:t>
            </a:r>
            <a:r>
              <a:rPr lang="en-IE" dirty="0"/>
              <a:t> test  such as a biomarker sample performed during screening visit that is the main reason patients at your site are failing screening visits or </a:t>
            </a:r>
          </a:p>
          <a:p>
            <a:pPr lvl="0"/>
            <a:r>
              <a:rPr lang="en-IE" dirty="0"/>
              <a:t>maybe it could patients disease has progressed between initial </a:t>
            </a:r>
            <a:r>
              <a:rPr lang="en-IE" dirty="0" err="1"/>
              <a:t>prescreening</a:t>
            </a:r>
            <a:r>
              <a:rPr lang="en-IE" dirty="0"/>
              <a:t> and review at screening visit</a:t>
            </a:r>
          </a:p>
          <a:p>
            <a:pPr lvl="0"/>
            <a:endParaRPr lang="en-IE" dirty="0"/>
          </a:p>
          <a:p>
            <a:pPr lvl="0"/>
            <a:r>
              <a:rPr lang="en-IE" dirty="0"/>
              <a:t>another challenge may be a treating clinician does not have equipoise in the study intervention</a:t>
            </a:r>
          </a:p>
          <a:p>
            <a:pPr lvl="0"/>
            <a:endParaRPr lang="en-IE" dirty="0"/>
          </a:p>
          <a:p>
            <a:pPr lvl="0"/>
            <a:r>
              <a:rPr lang="en-IE" dirty="0"/>
              <a:t>unavailability of research staff to recruit within randomisation window is another challenge faced for those  recruiting patients in clinical trials for patients in emergency or critical care setting</a:t>
            </a:r>
          </a:p>
          <a:p>
            <a:pPr lvl="0"/>
            <a:r>
              <a:rPr lang="en-IE" dirty="0"/>
              <a:t>for the vulnerable patient group for example in critical care next of kin during consent discussion may not feel comfortable to enrol their relative in a clinical trial as they may not be aware of their loved ones views on clinical trial participation</a:t>
            </a:r>
          </a:p>
          <a:p>
            <a:pPr lvl="0"/>
            <a:endParaRPr lang="en-IE" dirty="0"/>
          </a:p>
          <a:p>
            <a:pPr lvl="0"/>
            <a:r>
              <a:rPr lang="en-IE" dirty="0"/>
              <a:t>for some patients the fear of receiving placebo can be too great a risk to take</a:t>
            </a:r>
          </a:p>
          <a:p>
            <a:pPr lvl="0"/>
            <a:r>
              <a:rPr lang="en-IE" dirty="0"/>
              <a:t>if a patient has a fear of being treated like a guinea pig or experiment. it is important during the informed consent </a:t>
            </a:r>
            <a:r>
              <a:rPr lang="en-IE" dirty="0" err="1"/>
              <a:t>prodedure</a:t>
            </a:r>
            <a:r>
              <a:rPr lang="en-IE" dirty="0"/>
              <a:t> we alleviate any of these fears and give patients the opportunity to ask questions and give them time to discuss the study with other health care workers such as a GP or specialist nurse</a:t>
            </a:r>
          </a:p>
          <a:p>
            <a:pPr lvl="0"/>
            <a:endParaRPr lang="en-IE" dirty="0"/>
          </a:p>
          <a:p>
            <a:pPr lvl="0"/>
            <a:r>
              <a:rPr lang="en-IE" dirty="0"/>
              <a:t>and staffing issues can be a challenge to recruitment. </a:t>
            </a:r>
          </a:p>
        </p:txBody>
      </p:sp>
      <p:sp>
        <p:nvSpPr>
          <p:cNvPr id="4" name="Slide Number Placehold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40D9550-BED0-42A9-A18C-48DA2FE008D4}" type="slidenum">
              <a:t>14</a:t>
            </a:fld>
            <a:endParaRPr lang="en-IE"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41333650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txBox="1">
            <a:spLocks noGrp="1"/>
          </p:cNvSpPr>
          <p:nvPr>
            <p:ph type="body" sz="quarter" idx="1"/>
          </p:nvPr>
        </p:nvSpPr>
        <p:spPr/>
        <p:txBody>
          <a:bodyPr/>
          <a:lstStyle/>
          <a:p>
            <a:pPr lvl="0"/>
            <a:r>
              <a:rPr lang="en-IE" dirty="0"/>
              <a:t>there are a number of ways we can ensure successful recruitment at sites</a:t>
            </a:r>
          </a:p>
          <a:p>
            <a:pPr lvl="0"/>
            <a:endParaRPr lang="en-IE" dirty="0"/>
          </a:p>
          <a:p>
            <a:pPr lvl="0"/>
            <a:r>
              <a:rPr lang="en-IE" dirty="0"/>
              <a:t>conduct feasibility to ensure you have the right patient population, right </a:t>
            </a:r>
            <a:r>
              <a:rPr lang="en-IE" dirty="0" err="1"/>
              <a:t>expertiese</a:t>
            </a:r>
            <a:r>
              <a:rPr lang="en-IE" dirty="0"/>
              <a:t> and you can undertake any required tests as part of the study protocol</a:t>
            </a:r>
          </a:p>
          <a:p>
            <a:pPr lvl="0"/>
            <a:endParaRPr lang="en-IE" dirty="0"/>
          </a:p>
          <a:p>
            <a:pPr lvl="0"/>
            <a:r>
              <a:rPr lang="en-IE" dirty="0"/>
              <a:t>Advertising and </a:t>
            </a:r>
            <a:r>
              <a:rPr lang="en-IE" dirty="0" err="1"/>
              <a:t>promotiional</a:t>
            </a:r>
            <a:r>
              <a:rPr lang="en-IE" dirty="0"/>
              <a:t> material for clinical trials should be clear and easy to understand. it may be worth discussing advertising material  content with a PPI group for feedback. a reminder that any advertising material that is patient facing should be submitted as part of the ethics application and approved before use</a:t>
            </a:r>
          </a:p>
          <a:p>
            <a:pPr lvl="0"/>
            <a:endParaRPr lang="en-IE" dirty="0"/>
          </a:p>
          <a:p>
            <a:pPr lvl="0"/>
            <a:r>
              <a:rPr lang="en-IE" dirty="0"/>
              <a:t>if your study has an online presence it should be easily accessible to the public. the short title of the study can be a useful domain name. social media can be useful to create positive awareness online of your study. at the end of the study it is also a useful way to disseminate results</a:t>
            </a:r>
          </a:p>
          <a:p>
            <a:pPr lvl="0"/>
            <a:endParaRPr lang="en-IE" dirty="0"/>
          </a:p>
          <a:p>
            <a:pPr lvl="0"/>
            <a:r>
              <a:rPr lang="en-IE" dirty="0"/>
              <a:t>if your site is having issues with recruitment due to the inclusion exclusion criteria is may be beneficial to discuss this issue with the study sponsor. it may be a case that one exclusion criteria is too stringent in the study and a lot of potential patients are being excluded. </a:t>
            </a:r>
          </a:p>
          <a:p>
            <a:pPr lvl="0"/>
            <a:endParaRPr lang="en-IE" dirty="0"/>
          </a:p>
          <a:p>
            <a:pPr lvl="0"/>
            <a:endParaRPr lang="en-IE" dirty="0"/>
          </a:p>
        </p:txBody>
      </p:sp>
      <p:sp>
        <p:nvSpPr>
          <p:cNvPr id="4" name="Slide Number Placehold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40D9550-BED0-42A9-A18C-48DA2FE008D4}" type="slidenum">
              <a:t>15</a:t>
            </a:fld>
            <a:endParaRPr lang="en-IE"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3575391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txBox="1">
            <a:spLocks noGrp="1"/>
          </p:cNvSpPr>
          <p:nvPr>
            <p:ph type="body" sz="quarter" idx="1"/>
          </p:nvPr>
        </p:nvSpPr>
        <p:spPr/>
        <p:txBody>
          <a:bodyPr/>
          <a:lstStyle/>
          <a:p>
            <a:pPr lvl="0"/>
            <a:r>
              <a:rPr lang="en-IE" dirty="0"/>
              <a:t>regular updates with the study </a:t>
            </a:r>
            <a:r>
              <a:rPr lang="en-IE" dirty="0" err="1"/>
              <a:t>prinicipal</a:t>
            </a:r>
            <a:r>
              <a:rPr lang="en-IE" dirty="0"/>
              <a:t> investigator and research team allows for any issues to be resolved around site recruitment and it also gives the study team an opportunity to discuss recruitment. </a:t>
            </a:r>
          </a:p>
          <a:p>
            <a:pPr lvl="0"/>
            <a:endParaRPr lang="en-IE" dirty="0"/>
          </a:p>
          <a:p>
            <a:pPr lvl="0"/>
            <a:r>
              <a:rPr lang="en-IE" dirty="0"/>
              <a:t>at these regular meetings going through screening logs may help any issues which can be solved locally</a:t>
            </a:r>
          </a:p>
          <a:p>
            <a:pPr lvl="0"/>
            <a:endParaRPr lang="en-IE" dirty="0"/>
          </a:p>
          <a:p>
            <a:pPr lvl="0"/>
            <a:r>
              <a:rPr lang="en-IE" dirty="0"/>
              <a:t>for medics and nursing staff who help identify potential patients, frequent communication via email, newsletter can help motivate investigators. reporting monthly or weekly recruitment of patients can also be a good way to keep up the motivation.</a:t>
            </a:r>
          </a:p>
          <a:p>
            <a:pPr lvl="0"/>
            <a:endParaRPr lang="en-IE" dirty="0"/>
          </a:p>
          <a:p>
            <a:pPr lvl="0"/>
            <a:r>
              <a:rPr lang="en-IE" dirty="0"/>
              <a:t>incentivise participation by medics who assist and identify patients for recruitment. while it may be difficult due to authorship for a medic to be listed as an author on a paper, if possible a medic who contributes greatly to overall site recruitment may be listed in the acknowledgment section of the paper</a:t>
            </a:r>
          </a:p>
          <a:p>
            <a:pPr lvl="0"/>
            <a:r>
              <a:rPr lang="en-IE" dirty="0"/>
              <a:t>another way to incentivise participation by a medic or a nurse is recognising those who assist in recruiting 5 or 10 patients by a small token of appreciation</a:t>
            </a:r>
          </a:p>
        </p:txBody>
      </p:sp>
      <p:sp>
        <p:nvSpPr>
          <p:cNvPr id="4" name="Slide Number Placehold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40D9550-BED0-42A9-A18C-48DA2FE008D4}" type="slidenum">
              <a:t>16</a:t>
            </a:fld>
            <a:endParaRPr lang="en-IE"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5945412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txBox="1">
            <a:spLocks noGrp="1"/>
          </p:cNvSpPr>
          <p:nvPr>
            <p:ph type="body" sz="quarter" idx="1"/>
          </p:nvPr>
        </p:nvSpPr>
        <p:spPr/>
        <p:txBody>
          <a:bodyPr/>
          <a:lstStyle/>
          <a:p>
            <a:pPr lvl="0"/>
            <a:r>
              <a:rPr lang="en-IE" dirty="0"/>
              <a:t>apart from recruitment retention is equally important in clinical trials. as a research team we put a lot of effort in to recruitment there for it is important to retain our participants. </a:t>
            </a:r>
          </a:p>
          <a:p>
            <a:pPr lvl="0"/>
            <a:endParaRPr lang="en-IE" dirty="0"/>
          </a:p>
          <a:p>
            <a:pPr lvl="0"/>
            <a:r>
              <a:rPr lang="en-IE" dirty="0"/>
              <a:t>in clinical trials participants are the most important member of the research study team. and it is important we work with them to ensure their </a:t>
            </a:r>
            <a:r>
              <a:rPr lang="en-IE" dirty="0" err="1"/>
              <a:t>expereince</a:t>
            </a:r>
            <a:r>
              <a:rPr lang="en-IE" dirty="0"/>
              <a:t> in the trial is enjoyable and has minimal impact on their day to day activities. </a:t>
            </a:r>
          </a:p>
          <a:p>
            <a:pPr lvl="0"/>
            <a:endParaRPr lang="en-IE" dirty="0"/>
          </a:p>
          <a:p>
            <a:pPr lvl="0"/>
            <a:r>
              <a:rPr lang="en-IE" dirty="0"/>
              <a:t>there are multiple factors that can influence a participants </a:t>
            </a:r>
            <a:r>
              <a:rPr lang="en-IE" dirty="0" err="1"/>
              <a:t>deciison</a:t>
            </a:r>
            <a:r>
              <a:rPr lang="en-IE" dirty="0"/>
              <a:t> to drop out of a study and often these decisions are outside of the research team control. Participant drop out is also inevitable. </a:t>
            </a:r>
          </a:p>
          <a:p>
            <a:pPr lvl="0"/>
            <a:endParaRPr lang="en-IE" dirty="0"/>
          </a:p>
          <a:p>
            <a:pPr lvl="0"/>
            <a:r>
              <a:rPr lang="en-IE" dirty="0"/>
              <a:t>however as a research team we can work to retain our patients recruited. </a:t>
            </a:r>
          </a:p>
          <a:p>
            <a:pPr lvl="0"/>
            <a:endParaRPr lang="en-IE" dirty="0"/>
          </a:p>
          <a:p>
            <a:pPr lvl="0"/>
            <a:r>
              <a:rPr lang="en-IE" dirty="0"/>
              <a:t>in </a:t>
            </a:r>
            <a:r>
              <a:rPr lang="en-IE" dirty="0" err="1"/>
              <a:t>clincial</a:t>
            </a:r>
            <a:r>
              <a:rPr lang="en-IE" dirty="0"/>
              <a:t> trials high levels of dropouts can cause significant expense. </a:t>
            </a:r>
          </a:p>
        </p:txBody>
      </p:sp>
      <p:sp>
        <p:nvSpPr>
          <p:cNvPr id="4" name="Slide Number Placehold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40D9550-BED0-42A9-A18C-48DA2FE008D4}" type="slidenum">
              <a:t>17</a:t>
            </a:fld>
            <a:endParaRPr lang="en-IE"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6051144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txBox="1">
            <a:spLocks noGrp="1"/>
          </p:cNvSpPr>
          <p:nvPr>
            <p:ph type="body" sz="quarter" idx="1"/>
          </p:nvPr>
        </p:nvSpPr>
        <p:spPr/>
        <p:txBody>
          <a:bodyPr/>
          <a:lstStyle/>
          <a:p>
            <a:pPr lvl="0"/>
            <a:r>
              <a:rPr lang="en-IE" dirty="0"/>
              <a:t>some of the challenges around retention can be </a:t>
            </a:r>
            <a:r>
              <a:rPr lang="en-IE" dirty="0" err="1"/>
              <a:t>minimsed</a:t>
            </a:r>
            <a:r>
              <a:rPr lang="en-IE" dirty="0"/>
              <a:t> through the course of the study. </a:t>
            </a:r>
          </a:p>
          <a:p>
            <a:pPr lvl="0"/>
            <a:endParaRPr lang="en-IE" dirty="0"/>
          </a:p>
          <a:p>
            <a:pPr lvl="0"/>
            <a:r>
              <a:rPr lang="en-IE" dirty="0"/>
              <a:t>for patients experiencing side effects of study medication it is important that patients are made aware of these </a:t>
            </a:r>
            <a:r>
              <a:rPr lang="en-IE" dirty="0" err="1"/>
              <a:t>potenial</a:t>
            </a:r>
            <a:r>
              <a:rPr lang="en-IE" dirty="0"/>
              <a:t> side effects and if the study protocol allows medications to be administered to counteract any side effects. </a:t>
            </a:r>
          </a:p>
          <a:p>
            <a:pPr lvl="0"/>
            <a:endParaRPr lang="en-IE" dirty="0"/>
          </a:p>
          <a:p>
            <a:pPr lvl="0"/>
            <a:r>
              <a:rPr lang="en-IE" dirty="0"/>
              <a:t>for some patients a lack of improvement in their disease can be a reason for </a:t>
            </a:r>
            <a:r>
              <a:rPr lang="en-IE" dirty="0" err="1"/>
              <a:t>deciidng</a:t>
            </a:r>
            <a:r>
              <a:rPr lang="en-IE" dirty="0"/>
              <a:t> to withdraw themselves from the study</a:t>
            </a:r>
          </a:p>
          <a:p>
            <a:pPr lvl="0"/>
            <a:endParaRPr lang="en-IE" dirty="0"/>
          </a:p>
          <a:p>
            <a:pPr lvl="0"/>
            <a:r>
              <a:rPr lang="en-IE" dirty="0"/>
              <a:t>burden on patients and complexity of study protocol can be a major influence in a patients decision to continue study </a:t>
            </a:r>
            <a:r>
              <a:rPr lang="en-IE" dirty="0" err="1"/>
              <a:t>participaiton</a:t>
            </a:r>
            <a:r>
              <a:rPr lang="en-IE" dirty="0"/>
              <a:t>. if possible allow </a:t>
            </a:r>
            <a:r>
              <a:rPr lang="en-IE" dirty="0" err="1"/>
              <a:t>flexibilitly</a:t>
            </a:r>
            <a:r>
              <a:rPr lang="en-IE" dirty="0"/>
              <a:t> in the time patients attend for appointments to minimise the impact on their work schedule, schedule study visits potentially on the same day as out patient appointments. </a:t>
            </a:r>
          </a:p>
          <a:p>
            <a:pPr lvl="0"/>
            <a:r>
              <a:rPr lang="en-IE" dirty="0"/>
              <a:t>it may be beneficial during the initial conversation with participants providing a synopsis of schedule activities and time lines of study visits so they are aware of their </a:t>
            </a:r>
            <a:r>
              <a:rPr lang="en-IE" dirty="0" err="1"/>
              <a:t>committment</a:t>
            </a:r>
            <a:endParaRPr lang="en-IE" dirty="0"/>
          </a:p>
          <a:p>
            <a:pPr lvl="0"/>
            <a:endParaRPr lang="en-IE" dirty="0"/>
          </a:p>
          <a:p>
            <a:pPr lvl="0"/>
            <a:r>
              <a:rPr lang="en-IE" dirty="0"/>
              <a:t>in some cases on reveal of study allocation, participants may decide to withdraw themselves from study participation as the trial treatment is not preferred treatment. </a:t>
            </a:r>
          </a:p>
        </p:txBody>
      </p:sp>
      <p:sp>
        <p:nvSpPr>
          <p:cNvPr id="4" name="Slide Number Placehold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40D9550-BED0-42A9-A18C-48DA2FE008D4}" type="slidenum">
              <a:t>18</a:t>
            </a:fld>
            <a:endParaRPr lang="en-IE"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183726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txBox="1">
            <a:spLocks noGrp="1"/>
          </p:cNvSpPr>
          <p:nvPr>
            <p:ph type="body" sz="quarter" idx="1"/>
          </p:nvPr>
        </p:nvSpPr>
        <p:spPr/>
        <p:txBody>
          <a:bodyPr/>
          <a:lstStyle/>
          <a:p>
            <a:pPr lvl="0"/>
            <a:r>
              <a:rPr lang="en-IE" dirty="0"/>
              <a:t>there are many ways a sponsor and site can ensure study participants recruited are retained</a:t>
            </a:r>
          </a:p>
          <a:p>
            <a:pPr lvl="0"/>
            <a:endParaRPr lang="en-IE" dirty="0"/>
          </a:p>
          <a:p>
            <a:pPr lvl="0"/>
            <a:r>
              <a:rPr lang="en-IE" dirty="0"/>
              <a:t>for sponsors minimising burdens on participants during protocol design can help with retention</a:t>
            </a:r>
          </a:p>
          <a:p>
            <a:pPr lvl="0"/>
            <a:endParaRPr lang="en-IE" dirty="0"/>
          </a:p>
          <a:p>
            <a:pPr lvl="0"/>
            <a:r>
              <a:rPr lang="en-IE" dirty="0"/>
              <a:t>for example length of time of study visits, number of study visits during the patients involvement in the clinical trial and number of interventions to be undertaken as part of a study visit. </a:t>
            </a:r>
          </a:p>
          <a:p>
            <a:pPr lvl="0"/>
            <a:endParaRPr lang="en-IE" dirty="0"/>
          </a:p>
          <a:p>
            <a:pPr lvl="0"/>
            <a:r>
              <a:rPr lang="en-IE" dirty="0"/>
              <a:t>as a clinical research nurse midwife developing a rapport with study participants is vital and can help with retention. depending on the </a:t>
            </a:r>
            <a:r>
              <a:rPr lang="en-IE" dirty="0" err="1"/>
              <a:t>legnth</a:t>
            </a:r>
            <a:r>
              <a:rPr lang="en-IE" dirty="0"/>
              <a:t> of the study you may be involved with patients for 3 months or even up to a year. </a:t>
            </a:r>
          </a:p>
          <a:p>
            <a:pPr lvl="0"/>
            <a:r>
              <a:rPr lang="en-IE" dirty="0"/>
              <a:t> </a:t>
            </a:r>
          </a:p>
          <a:p>
            <a:pPr lvl="0"/>
            <a:r>
              <a:rPr lang="en-IE" dirty="0"/>
              <a:t>communication is key and ensuring patients can contact study team if they have any trial related queries and prompt responses can help alleviate any worries. </a:t>
            </a:r>
          </a:p>
          <a:p>
            <a:pPr lvl="0"/>
            <a:r>
              <a:rPr lang="en-IE" dirty="0"/>
              <a:t>sending reminders via email or text message can help with retention of study participants. it's important to develop a communication strategy for the study that works for you as a research nurse/midwife and your patient</a:t>
            </a:r>
          </a:p>
          <a:p>
            <a:pPr lvl="0"/>
            <a:endParaRPr lang="en-IE" dirty="0"/>
          </a:p>
          <a:p>
            <a:pPr lvl="0"/>
            <a:r>
              <a:rPr lang="en-IE" dirty="0"/>
              <a:t>at the end of the study a simple thank you and recognising the participants contribution can help. </a:t>
            </a:r>
          </a:p>
        </p:txBody>
      </p:sp>
      <p:sp>
        <p:nvSpPr>
          <p:cNvPr id="4" name="Slide Number Placehold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40D9550-BED0-42A9-A18C-48DA2FE008D4}" type="slidenum">
              <a:t>19</a:t>
            </a:fld>
            <a:endParaRPr lang="en-IE"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011777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txBox="1">
            <a:spLocks noGrp="1"/>
          </p:cNvSpPr>
          <p:nvPr>
            <p:ph type="body" sz="quarter" idx="1"/>
          </p:nvPr>
        </p:nvSpPr>
        <p:spPr/>
        <p:txBody>
          <a:bodyPr/>
          <a:lstStyle/>
          <a:p>
            <a:pPr lvl="0"/>
            <a:endParaRPr lang="en-IE" dirty="0"/>
          </a:p>
        </p:txBody>
      </p:sp>
      <p:sp>
        <p:nvSpPr>
          <p:cNvPr id="4" name="Slide Number Placehold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40D9550-BED0-42A9-A18C-48DA2FE008D4}" type="slidenum">
              <a:t>2</a:t>
            </a:fld>
            <a:endParaRPr lang="en-IE"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5140468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txBox="1">
            <a:spLocks noGrp="1"/>
          </p:cNvSpPr>
          <p:nvPr>
            <p:ph type="body" sz="quarter" idx="1"/>
          </p:nvPr>
        </p:nvSpPr>
        <p:spPr/>
        <p:txBody>
          <a:bodyPr/>
          <a:lstStyle/>
          <a:p>
            <a:pPr lvl="0"/>
            <a:r>
              <a:rPr lang="en-IE" dirty="0"/>
              <a:t>despite implementing all tips and tricks participant withdrawal is inevitable</a:t>
            </a:r>
          </a:p>
          <a:p>
            <a:pPr lvl="0"/>
            <a:endParaRPr lang="en-IE" dirty="0"/>
          </a:p>
          <a:p>
            <a:pPr lvl="0"/>
            <a:r>
              <a:rPr lang="en-IE" dirty="0"/>
              <a:t>a participant can decide to withdraw at any time through out the life cycle of a study without providing a reason</a:t>
            </a:r>
          </a:p>
          <a:p>
            <a:pPr lvl="0"/>
            <a:endParaRPr lang="en-IE" dirty="0"/>
          </a:p>
          <a:p>
            <a:pPr lvl="0"/>
            <a:r>
              <a:rPr lang="en-IE" dirty="0"/>
              <a:t>when patients are making the decision to withdraw if it is possible it may be </a:t>
            </a:r>
            <a:r>
              <a:rPr lang="en-IE" dirty="0" err="1"/>
              <a:t>benefical</a:t>
            </a:r>
            <a:r>
              <a:rPr lang="en-IE" dirty="0"/>
              <a:t> to ask participants the reason why they are withdrawing. </a:t>
            </a:r>
          </a:p>
          <a:p>
            <a:pPr lvl="0"/>
            <a:endParaRPr lang="en-IE" dirty="0"/>
          </a:p>
          <a:p>
            <a:pPr lvl="0"/>
            <a:r>
              <a:rPr lang="en-IE" dirty="0"/>
              <a:t>the reason provided could be something that can be avoided with other participants who are recruited. </a:t>
            </a:r>
          </a:p>
          <a:p>
            <a:pPr lvl="0"/>
            <a:endParaRPr lang="en-IE" dirty="0"/>
          </a:p>
          <a:p>
            <a:pPr lvl="0"/>
            <a:r>
              <a:rPr lang="en-IE" dirty="0"/>
              <a:t>during withdrawal it is important to discuss participant data that has already been collected. </a:t>
            </a:r>
          </a:p>
          <a:p>
            <a:pPr lvl="0"/>
            <a:r>
              <a:rPr lang="en-IE" dirty="0"/>
              <a:t>participants may allow for the data collected up to the point of withdrawal to be used or they may decide to withdraw all data collected. it is important to document this decision in the </a:t>
            </a:r>
            <a:r>
              <a:rPr lang="en-IE" dirty="0" err="1"/>
              <a:t>pariticpants</a:t>
            </a:r>
            <a:r>
              <a:rPr lang="en-IE" dirty="0"/>
              <a:t> medical chart. </a:t>
            </a:r>
          </a:p>
          <a:p>
            <a:pPr lvl="0"/>
            <a:endParaRPr lang="en-IE" dirty="0"/>
          </a:p>
          <a:p>
            <a:pPr lvl="0"/>
            <a:r>
              <a:rPr lang="en-IE" dirty="0"/>
              <a:t>any biological samples that have been obtained and stored and your site should be disposed of securely and any identifiers removed. any paper case report forms should also be removed and destroyed via secure shredding</a:t>
            </a:r>
          </a:p>
          <a:p>
            <a:pPr lvl="0"/>
            <a:endParaRPr lang="en-IE" dirty="0"/>
          </a:p>
          <a:p>
            <a:pPr lvl="0"/>
            <a:r>
              <a:rPr lang="en-IE" dirty="0"/>
              <a:t>in some circumstances the withdrawal of the participant may be necessary by the PI. they may need to be withdrawn due to non compliance with study protocol or they may no longer be </a:t>
            </a:r>
            <a:r>
              <a:rPr lang="en-IE" dirty="0" err="1"/>
              <a:t>eligble</a:t>
            </a:r>
            <a:r>
              <a:rPr lang="en-IE" dirty="0"/>
              <a:t>. </a:t>
            </a:r>
          </a:p>
          <a:p>
            <a:pPr lvl="0"/>
            <a:r>
              <a:rPr lang="en-IE" dirty="0"/>
              <a:t>when a patient has been withdrawn by choice or by PI it is important to </a:t>
            </a:r>
            <a:r>
              <a:rPr lang="en-IE" dirty="0" err="1"/>
              <a:t>notifiy</a:t>
            </a:r>
            <a:r>
              <a:rPr lang="en-IE" dirty="0"/>
              <a:t> the sponsor so any steps can be taken to remove patient data from the trial database. </a:t>
            </a:r>
          </a:p>
        </p:txBody>
      </p:sp>
      <p:sp>
        <p:nvSpPr>
          <p:cNvPr id="4" name="Slide Number Placehold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40D9550-BED0-42A9-A18C-48DA2FE008D4}" type="slidenum">
              <a:t>20</a:t>
            </a:fld>
            <a:endParaRPr lang="en-IE"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6965403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txBox="1">
            <a:spLocks noGrp="1"/>
          </p:cNvSpPr>
          <p:nvPr>
            <p:ph type="body" sz="quarter" idx="1"/>
          </p:nvPr>
        </p:nvSpPr>
        <p:spPr/>
        <p:txBody>
          <a:bodyPr/>
          <a:lstStyle/>
          <a:p>
            <a:pPr lvl="0"/>
            <a:r>
              <a:rPr lang="en-IE" dirty="0"/>
              <a:t>over all it is the responsibility of trial sponsor to ensure recruitment is on </a:t>
            </a:r>
            <a:r>
              <a:rPr lang="en-IE" dirty="0" err="1"/>
              <a:t>tareget</a:t>
            </a:r>
            <a:r>
              <a:rPr lang="en-IE" dirty="0"/>
              <a:t> for the clinical trial</a:t>
            </a:r>
          </a:p>
          <a:p>
            <a:pPr lvl="0"/>
            <a:endParaRPr lang="en-IE" dirty="0"/>
          </a:p>
          <a:p>
            <a:pPr lvl="0"/>
            <a:r>
              <a:rPr lang="en-IE" dirty="0"/>
              <a:t>at regular intervals throughout the life cycle of the trial the sponsor will review site and study recruitment. </a:t>
            </a:r>
          </a:p>
          <a:p>
            <a:pPr lvl="0"/>
            <a:endParaRPr lang="en-IE" dirty="0"/>
          </a:p>
          <a:p>
            <a:pPr lvl="0"/>
            <a:r>
              <a:rPr lang="en-IE" dirty="0"/>
              <a:t>if sponsor feels study recruitment is below predicted they may utilise strategies to improve recruitment. </a:t>
            </a:r>
          </a:p>
          <a:p>
            <a:pPr lvl="0"/>
            <a:endParaRPr lang="en-IE" dirty="0"/>
          </a:p>
          <a:p>
            <a:pPr lvl="0"/>
            <a:r>
              <a:rPr lang="en-IE" dirty="0"/>
              <a:t>it is important to note, that in certain cases an amendment may be required to Ethics to include a recruitment strategy</a:t>
            </a:r>
          </a:p>
          <a:p>
            <a:pPr lvl="0"/>
            <a:endParaRPr lang="en-IE" dirty="0"/>
          </a:p>
          <a:p>
            <a:pPr lvl="0"/>
            <a:r>
              <a:rPr lang="en-IE" dirty="0"/>
              <a:t>as always the sponsor will work with the site team to overcome and identify any barriers to recruitment. </a:t>
            </a:r>
          </a:p>
        </p:txBody>
      </p:sp>
      <p:sp>
        <p:nvSpPr>
          <p:cNvPr id="4" name="Slide Number Placehold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40D9550-BED0-42A9-A18C-48DA2FE008D4}" type="slidenum">
              <a:t>21</a:t>
            </a:fld>
            <a:endParaRPr lang="en-IE"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5182761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txBox="1">
            <a:spLocks noGrp="1"/>
          </p:cNvSpPr>
          <p:nvPr>
            <p:ph type="body" sz="quarter" idx="1"/>
          </p:nvPr>
        </p:nvSpPr>
        <p:spPr/>
        <p:txBody>
          <a:bodyPr/>
          <a:lstStyle/>
          <a:p>
            <a:pPr lvl="0"/>
            <a:r>
              <a:rPr lang="en-IE" dirty="0"/>
              <a:t>to conclude</a:t>
            </a:r>
          </a:p>
          <a:p>
            <a:pPr lvl="0"/>
            <a:r>
              <a:rPr lang="en-IE" dirty="0"/>
              <a:t>screening recruitment and retention of participants to clinical trials is a multifaceted approach</a:t>
            </a:r>
          </a:p>
          <a:p>
            <a:pPr lvl="0"/>
            <a:r>
              <a:rPr lang="en-IE" dirty="0"/>
              <a:t>it is </a:t>
            </a:r>
            <a:r>
              <a:rPr lang="en-IE" dirty="0" err="1"/>
              <a:t>responsibilitiy</a:t>
            </a:r>
            <a:r>
              <a:rPr lang="en-IE" dirty="0"/>
              <a:t> of all involved - sponsor Pi and research team to ensure recruitment targets are met</a:t>
            </a:r>
          </a:p>
          <a:p>
            <a:pPr lvl="0"/>
            <a:endParaRPr lang="en-IE" dirty="0"/>
          </a:p>
          <a:p>
            <a:pPr lvl="0"/>
            <a:endParaRPr lang="en-IE" dirty="0"/>
          </a:p>
          <a:p>
            <a:pPr lvl="0"/>
            <a:r>
              <a:rPr lang="en-IE" dirty="0"/>
              <a:t>High level of drop out can cause additional expense to sponsor </a:t>
            </a:r>
          </a:p>
          <a:p>
            <a:pPr lvl="0"/>
            <a:r>
              <a:rPr lang="en-IE" dirty="0"/>
              <a:t>and can have an impact on the end results</a:t>
            </a:r>
          </a:p>
          <a:p>
            <a:pPr lvl="0"/>
            <a:r>
              <a:rPr lang="en-IE" dirty="0"/>
              <a:t>\</a:t>
            </a:r>
          </a:p>
          <a:p>
            <a:pPr lvl="0"/>
            <a:r>
              <a:rPr lang="en-IE" dirty="0"/>
              <a:t>by implementing efficient screening and recruitment efforts researchers can optimise trial enrolment and engagement of clinical trial participants</a:t>
            </a:r>
          </a:p>
        </p:txBody>
      </p:sp>
      <p:sp>
        <p:nvSpPr>
          <p:cNvPr id="4" name="Slide Number Placehold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40D9550-BED0-42A9-A18C-48DA2FE008D4}" type="slidenum">
              <a:t>22</a:t>
            </a:fld>
            <a:endParaRPr lang="en-IE"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6710207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txBox="1">
            <a:spLocks noGrp="1"/>
          </p:cNvSpPr>
          <p:nvPr>
            <p:ph type="body" sz="quarter" idx="1"/>
          </p:nvPr>
        </p:nvSpPr>
        <p:spPr/>
        <p:txBody>
          <a:bodyPr/>
          <a:lstStyle/>
          <a:p>
            <a:pPr lvl="0"/>
            <a:r>
              <a:rPr lang="en-IE" dirty="0"/>
              <a:t>on </a:t>
            </a:r>
            <a:r>
              <a:rPr lang="en-IE" dirty="0" err="1"/>
              <a:t>behlaf</a:t>
            </a:r>
            <a:r>
              <a:rPr lang="en-IE" dirty="0"/>
              <a:t> of the </a:t>
            </a:r>
            <a:r>
              <a:rPr lang="en-IE" dirty="0" err="1"/>
              <a:t>irnm</a:t>
            </a:r>
            <a:r>
              <a:rPr lang="en-IE" dirty="0"/>
              <a:t> education working group </a:t>
            </a:r>
            <a:r>
              <a:rPr lang="en-IE" dirty="0" err="1"/>
              <a:t>i</a:t>
            </a:r>
            <a:r>
              <a:rPr lang="en-IE" dirty="0"/>
              <a:t> would like to thank you for your time </a:t>
            </a:r>
            <a:r>
              <a:rPr lang="en-IE"/>
              <a:t>and participation </a:t>
            </a:r>
            <a:endParaRPr lang="en-IE" dirty="0"/>
          </a:p>
          <a:p>
            <a:pPr lvl="0"/>
            <a:endParaRPr lang="en-IE" dirty="0"/>
          </a:p>
          <a:p>
            <a:pPr lvl="0"/>
            <a:endParaRPr lang="en-IE" dirty="0"/>
          </a:p>
          <a:p>
            <a:pPr lvl="0"/>
            <a:r>
              <a:rPr lang="en-IE" dirty="0"/>
              <a:t>you will now be invited to complete an </a:t>
            </a:r>
            <a:r>
              <a:rPr lang="en-IE" dirty="0" err="1"/>
              <a:t>mcq</a:t>
            </a:r>
            <a:r>
              <a:rPr lang="en-IE" dirty="0"/>
              <a:t> to receive your certificate of attendance</a:t>
            </a:r>
          </a:p>
        </p:txBody>
      </p:sp>
      <p:sp>
        <p:nvSpPr>
          <p:cNvPr id="4" name="Slide Number Placehold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40D9550-BED0-42A9-A18C-48DA2FE008D4}" type="slidenum">
              <a:t>23</a:t>
            </a:fld>
            <a:endParaRPr lang="en-IE"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986448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txBox="1">
            <a:spLocks noGrp="1"/>
          </p:cNvSpPr>
          <p:nvPr>
            <p:ph type="body" sz="quarter" idx="1"/>
          </p:nvPr>
        </p:nvSpPr>
        <p:spPr/>
        <p:txBody>
          <a:bodyPr/>
          <a:lstStyle/>
          <a:p>
            <a:pPr lvl="0"/>
            <a:r>
              <a:rPr lang="en-IE" altLang="en-US" sz="1200" dirty="0"/>
              <a:t>in healthcare, clinical trials have been essential in advancing medical knowledge and also in the discovery and development of new treatment for patients</a:t>
            </a:r>
          </a:p>
          <a:p>
            <a:pPr lvl="0"/>
            <a:endParaRPr lang="en-IE" altLang="en-US" sz="1200" dirty="0"/>
          </a:p>
          <a:p>
            <a:pPr lvl="0"/>
            <a:r>
              <a:rPr lang="en-IE" altLang="en-US" sz="1200" dirty="0"/>
              <a:t>this was greatly evident during the covid 19 pandemic when healthcare workers were faced with a new disease and no potential treatment. through research and clinical trials we quickly discovered treatments that were beneficial to patients with covid 19 but also those that could potentially harm patients</a:t>
            </a:r>
          </a:p>
          <a:p>
            <a:pPr lvl="0"/>
            <a:r>
              <a:rPr lang="en-IE" altLang="en-US" sz="1200" dirty="0"/>
              <a:t>However clinical trials often face challenges related to screening, recruitment and retention of participants.</a:t>
            </a:r>
          </a:p>
          <a:p>
            <a:pPr lvl="0"/>
            <a:endParaRPr lang="en-IE" altLang="en-US" sz="1200" dirty="0"/>
          </a:p>
          <a:p>
            <a:pPr lvl="0"/>
            <a:r>
              <a:rPr lang="en-IE" altLang="en-US" sz="1200" dirty="0"/>
              <a:t>Patient enrolment is cited as one of the most challenging aspects in the conduct of clinical trials and it is one of the primary reasons that a clinical trial fails. there for it is imperative that we have effective strategies to minimise and ensure clinical trials do not fail </a:t>
            </a: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recruitment and retention are two of the major bottlenecks reported in literature in conducting clinical trials and</a:t>
            </a:r>
            <a:endParaRPr lang="en-IE" altLang="en-US" sz="1200" dirty="0"/>
          </a:p>
          <a:p>
            <a:pPr lvl="0"/>
            <a:r>
              <a:rPr lang="en-IE" altLang="en-US" sz="1200" dirty="0"/>
              <a:t>not only contribute vastly to delays in achieving recruitment targets but can also impact on a study budget and end analysis</a:t>
            </a:r>
          </a:p>
          <a:p>
            <a:pPr lvl="0"/>
            <a:endParaRPr lang="en-IE" dirty="0"/>
          </a:p>
        </p:txBody>
      </p:sp>
      <p:sp>
        <p:nvSpPr>
          <p:cNvPr id="4" name="Slide Number Placehold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40D9550-BED0-42A9-A18C-48DA2FE008D4}" type="slidenum">
              <a:t>3</a:t>
            </a:fld>
            <a:endParaRPr lang="en-IE"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280552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txBox="1">
            <a:spLocks noGrp="1"/>
          </p:cNvSpPr>
          <p:nvPr>
            <p:ph type="body" sz="quarter" idx="1"/>
          </p:nvPr>
        </p:nvSpPr>
        <p:spPr/>
        <p:txBody>
          <a:bodyPr/>
          <a:lstStyle/>
          <a:p>
            <a:pPr lvl="0"/>
            <a:r>
              <a:rPr lang="en-IE" dirty="0"/>
              <a:t>Prior to commencing a study at your site Preparation is the key element in ensuring a study runs well and that you and the research team will succeed.  </a:t>
            </a:r>
          </a:p>
          <a:p>
            <a:pPr lvl="0"/>
            <a:r>
              <a:rPr lang="en-IE" dirty="0"/>
              <a:t>It is important before a site agrees to participate in a study that site feasibility has been undertaken to ensure your site is the right site to participate. During site feasibility it is important to identify if your site has access to the right population as required in the study inclusion, is able to provide diagnostic tests as required in the study protocol but that your site has the relevant experience to undertake the responsibilities in the study protocol. </a:t>
            </a:r>
          </a:p>
          <a:p>
            <a:pPr lvl="0"/>
            <a:endParaRPr lang="en-IE" dirty="0"/>
          </a:p>
          <a:p>
            <a:pPr lvl="0"/>
            <a:r>
              <a:rPr lang="en-IE" dirty="0"/>
              <a:t>For example, if you work in a </a:t>
            </a:r>
            <a:r>
              <a:rPr lang="en-IE" dirty="0" err="1"/>
              <a:t>teritary</a:t>
            </a:r>
            <a:r>
              <a:rPr lang="en-IE" dirty="0"/>
              <a:t> hospital in Ireland and you have been invited to participate in a clinical trial on traumas but your emergency department receives very little trauma or transfers traumas to the major trauma centres than that trial is more than likely not a trial for your site. </a:t>
            </a:r>
          </a:p>
          <a:p>
            <a:pPr lvl="0"/>
            <a:endParaRPr lang="en-IE" dirty="0"/>
          </a:p>
          <a:p>
            <a:pPr lvl="0"/>
            <a:r>
              <a:rPr lang="en-IE" dirty="0"/>
              <a:t>Once the research team has completed site feasibility and agreed participation with the study sponsor it may be beneficial for members of the research team to set a monthly site recruitment target. When it comes to setting site recruitment target it is important to be realistic with your target. You need to be realistic with what you can achieve and what you as a site and research team can deliver. You need to be mindful of the patient population, number of patients but also the number of staff on the research team</a:t>
            </a:r>
          </a:p>
          <a:p>
            <a:pPr lvl="0"/>
            <a:r>
              <a:rPr lang="en-IE" dirty="0"/>
              <a:t>Once your site receives site activation or green light that is when it’s time to start recruitment and deliver on your recruitment target and not delay with commencing recruitment</a:t>
            </a:r>
          </a:p>
        </p:txBody>
      </p:sp>
      <p:sp>
        <p:nvSpPr>
          <p:cNvPr id="4" name="Slide Number Placehold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40D9550-BED0-42A9-A18C-48DA2FE008D4}" type="slidenum">
              <a:t>4</a:t>
            </a:fld>
            <a:endParaRPr lang="en-IE"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944803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txBox="1">
            <a:spLocks noGrp="1"/>
          </p:cNvSpPr>
          <p:nvPr>
            <p:ph type="body" sz="quarter" idx="1"/>
          </p:nvPr>
        </p:nvSpPr>
        <p:spPr/>
        <p:txBody>
          <a:bodyPr/>
          <a:lstStyle/>
          <a:p>
            <a:pPr lvl="0"/>
            <a:r>
              <a:rPr lang="en-IE" dirty="0"/>
              <a:t>Before we look at recruiting participants we may need to undertake screening of potential participants. </a:t>
            </a:r>
          </a:p>
          <a:p>
            <a:pPr lvl="0"/>
            <a:r>
              <a:rPr lang="en-IE" dirty="0"/>
              <a:t>Screening in clinical trials involves the initial assessment of individuals to determine their eligibility for participation</a:t>
            </a:r>
          </a:p>
          <a:p>
            <a:pPr lvl="0"/>
            <a:r>
              <a:rPr lang="en-IE" dirty="0"/>
              <a:t>Screening is a core foundation for success in trial enrolment as it ensures we are targeting the right population for the right study. </a:t>
            </a:r>
          </a:p>
          <a:p>
            <a:pPr lvl="0"/>
            <a:endParaRPr lang="en-IE" dirty="0"/>
          </a:p>
          <a:p>
            <a:pPr lvl="0"/>
            <a:r>
              <a:rPr lang="en-IE" dirty="0"/>
              <a:t>When we look at screening we have two types of screening which we can undertake </a:t>
            </a:r>
          </a:p>
          <a:p>
            <a:pPr lvl="0"/>
            <a:r>
              <a:rPr lang="en-IE" dirty="0"/>
              <a:t>Pre screening or screening</a:t>
            </a:r>
          </a:p>
          <a:p>
            <a:pPr lvl="0"/>
            <a:r>
              <a:rPr lang="en-IE" dirty="0"/>
              <a:t>While the distinction between the two may seem trivial it is important that we are aware of the differences. </a:t>
            </a:r>
          </a:p>
          <a:p>
            <a:pPr lvl="0"/>
            <a:r>
              <a:rPr lang="en-IE" dirty="0"/>
              <a:t>The differences are critical from a regulatory perspective but also from a GDPR perspective. </a:t>
            </a:r>
          </a:p>
          <a:p>
            <a:pPr lvl="0"/>
            <a:r>
              <a:rPr lang="en-IE" dirty="0"/>
              <a:t>It is important as a research nurse when you are undertaking screening that you are away of the category the procedures you are completing falls in to. </a:t>
            </a:r>
          </a:p>
        </p:txBody>
      </p:sp>
      <p:sp>
        <p:nvSpPr>
          <p:cNvPr id="4" name="Slide Number Placehold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40D9550-BED0-42A9-A18C-48DA2FE008D4}" type="slidenum">
              <a:t>5</a:t>
            </a:fld>
            <a:endParaRPr lang="en-IE"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4825942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txBox="1">
            <a:spLocks noGrp="1"/>
          </p:cNvSpPr>
          <p:nvPr>
            <p:ph type="body" sz="quarter" idx="1"/>
          </p:nvPr>
        </p:nvSpPr>
        <p:spPr/>
        <p:txBody>
          <a:bodyPr/>
          <a:lstStyle/>
          <a:p>
            <a:pPr lvl="0"/>
            <a:r>
              <a:rPr lang="en-IE" dirty="0"/>
              <a:t>Pre screening is conducted prior to a patient giving consent to participate in a trial </a:t>
            </a:r>
          </a:p>
          <a:p>
            <a:pPr lvl="0"/>
            <a:r>
              <a:rPr lang="en-IE" dirty="0"/>
              <a:t>as a research nurse, pre screening allows us to gather as much information as possible pertaining to patient eligibility. this is often a time to examine patient's medical charts and ensure that patient has no exclusion criteria such as chronic kidney disease or chronic heart failure, elevated BMI, or regular medication</a:t>
            </a:r>
          </a:p>
          <a:p>
            <a:pPr lvl="0"/>
            <a:r>
              <a:rPr lang="en-IE" dirty="0"/>
              <a:t>pre screening allows the research nurse to identify core inclusion criteria such as demographic characteristics or </a:t>
            </a:r>
            <a:r>
              <a:rPr lang="en-IE" dirty="0" err="1"/>
              <a:t>clincial</a:t>
            </a:r>
            <a:r>
              <a:rPr lang="en-IE" dirty="0"/>
              <a:t> diagnosis </a:t>
            </a:r>
          </a:p>
          <a:p>
            <a:pPr lvl="0"/>
            <a:r>
              <a:rPr lang="en-IE" dirty="0"/>
              <a:t>pre screening of patients may be completed weekly or monthly depending on your recruitment strategy and the number of clinical trials you have active at your site. </a:t>
            </a:r>
          </a:p>
          <a:p>
            <a:pPr lvl="0"/>
            <a:r>
              <a:rPr lang="en-IE" dirty="0"/>
              <a:t>in my role as clinical research nurse in critical care </a:t>
            </a:r>
            <a:r>
              <a:rPr lang="en-IE" dirty="0" err="1"/>
              <a:t>i</a:t>
            </a:r>
            <a:r>
              <a:rPr lang="en-IE" dirty="0"/>
              <a:t> undertake pre screening daily due to number of clinical trials that are active in my units and also due to the high turn over of admissions to critical care. while </a:t>
            </a:r>
            <a:r>
              <a:rPr lang="en-IE" dirty="0" err="1"/>
              <a:t>i</a:t>
            </a:r>
            <a:r>
              <a:rPr lang="en-IE" dirty="0"/>
              <a:t> may pre screen 30 patients daily, there are some days no patients are eligible for any of the clinical trials or there may be days were 3 patients are eligible once I have completed pre screening</a:t>
            </a:r>
          </a:p>
          <a:p>
            <a:pPr lvl="0"/>
            <a:r>
              <a:rPr lang="en-IE" dirty="0"/>
              <a:t>once a patient has been cleared through pre screening and the patient confirms their interest in participation they may then be invited to proceed through the screening visit. </a:t>
            </a:r>
          </a:p>
        </p:txBody>
      </p:sp>
      <p:sp>
        <p:nvSpPr>
          <p:cNvPr id="4" name="Slide Number Placehold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40D9550-BED0-42A9-A18C-48DA2FE008D4}" type="slidenum">
              <a:t>6</a:t>
            </a:fld>
            <a:endParaRPr lang="en-IE"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180550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txBox="1">
            <a:spLocks noGrp="1"/>
          </p:cNvSpPr>
          <p:nvPr>
            <p:ph type="body" sz="quarter" idx="1"/>
          </p:nvPr>
        </p:nvSpPr>
        <p:spPr/>
        <p:txBody>
          <a:bodyPr/>
          <a:lstStyle/>
          <a:p>
            <a:pPr lvl="0"/>
            <a:r>
              <a:rPr lang="en-IE" dirty="0"/>
              <a:t>when it comes to screening, screening procedures cannot take place until informed consent is </a:t>
            </a:r>
            <a:r>
              <a:rPr lang="en-IE" dirty="0" err="1"/>
              <a:t>ontained</a:t>
            </a:r>
            <a:r>
              <a:rPr lang="en-IE" dirty="0"/>
              <a:t> from the participant. when we compare pre screening and screening, screening visits are a bigger investment for the patient, study team and sponsor.  </a:t>
            </a:r>
          </a:p>
          <a:p>
            <a:pPr lvl="0"/>
            <a:r>
              <a:rPr lang="en-IE" dirty="0"/>
              <a:t>in some cases screening visits can last a number of hours and are a deeper assessment of the study inclusion and exclusion criteria</a:t>
            </a:r>
          </a:p>
          <a:p>
            <a:pPr lvl="0"/>
            <a:endParaRPr lang="en-IE" dirty="0"/>
          </a:p>
          <a:p>
            <a:pPr lvl="0"/>
            <a:r>
              <a:rPr lang="en-IE" dirty="0"/>
              <a:t>screening visits will entail a series of evaluations and assessment. these can be conducted by both the research nurse and  or a medical doctor of the research team - principal investigator or co investigator. any medical doctor or research nurse who performs an assessment as part of the screening visit must be on the trial delegation log, have completed GCP training and undertaken training on the trial protocol. </a:t>
            </a:r>
          </a:p>
          <a:p>
            <a:pPr lvl="0"/>
            <a:endParaRPr lang="en-IE" dirty="0"/>
          </a:p>
          <a:p>
            <a:pPr lvl="0"/>
            <a:r>
              <a:rPr lang="en-IE" dirty="0"/>
              <a:t> it is important that when patients are attending for their screening visit they are aware of what the study visit will entail.</a:t>
            </a:r>
          </a:p>
          <a:p>
            <a:pPr lvl="0"/>
            <a:r>
              <a:rPr lang="en-IE" dirty="0"/>
              <a:t>lab tests that will be undertaken as part of the screening visit may be sent to the study central </a:t>
            </a:r>
            <a:r>
              <a:rPr lang="en-IE" dirty="0" err="1"/>
              <a:t>labratory</a:t>
            </a:r>
            <a:r>
              <a:rPr lang="en-IE" dirty="0"/>
              <a:t> to be processed or  in some cases may be processed at the hospital </a:t>
            </a:r>
            <a:r>
              <a:rPr lang="en-IE" dirty="0" err="1"/>
              <a:t>labratory</a:t>
            </a:r>
            <a:endParaRPr lang="en-IE" dirty="0"/>
          </a:p>
          <a:p>
            <a:pPr lvl="0"/>
            <a:endParaRPr lang="en-IE" dirty="0"/>
          </a:p>
          <a:p>
            <a:pPr lvl="0"/>
            <a:r>
              <a:rPr lang="en-IE" dirty="0"/>
              <a:t>during the screening visits base line data that is collected can function as a reference point. for example for a study on asthma medication baseline pulmonary function tests can help determine if the the study medication is working. </a:t>
            </a:r>
          </a:p>
          <a:p>
            <a:pPr lvl="0"/>
            <a:r>
              <a:rPr lang="en-IE" dirty="0"/>
              <a:t>if the patient fails their screening visit unfortunately they cannot proceed to enrolment and it is important participants are aware of this. </a:t>
            </a:r>
          </a:p>
          <a:p>
            <a:pPr lvl="0"/>
            <a:r>
              <a:rPr lang="en-IE" dirty="0"/>
              <a:t>these patients should be recorded on your study screening log as a screened failure and the reason why for example elevated Liver function test or elevated kidney function. </a:t>
            </a:r>
          </a:p>
          <a:p>
            <a:pPr lvl="0"/>
            <a:endParaRPr lang="en-IE" dirty="0"/>
          </a:p>
        </p:txBody>
      </p:sp>
      <p:sp>
        <p:nvSpPr>
          <p:cNvPr id="4" name="Slide Number Placehold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40D9550-BED0-42A9-A18C-48DA2FE008D4}" type="slidenum">
              <a:t>7</a:t>
            </a:fld>
            <a:endParaRPr lang="en-IE"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245006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txBox="1">
            <a:spLocks noGrp="1"/>
          </p:cNvSpPr>
          <p:nvPr>
            <p:ph type="body" sz="quarter"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in your trial investigator site file you will receive a template of a screening log. </a:t>
            </a: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screening logs are an important document to the study sponsor to understand the flow of patients through the study at your sites.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often information recorded on screening logs may be used in the final published results in the form of a consort diagram. </a:t>
            </a: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a consort diagram will show </a:t>
            </a:r>
            <a:r>
              <a:rPr lang="en-IE" b="0" i="0" dirty="0">
                <a:solidFill>
                  <a:srgbClr val="040C28"/>
                </a:solidFill>
                <a:effectLst/>
                <a:highlight>
                  <a:srgbClr val="D3E3FD"/>
                </a:highlight>
                <a:latin typeface="Google Sans"/>
              </a:rPr>
              <a:t>the progress of participants through the phases of a trial of the assigned  groups</a:t>
            </a:r>
            <a:r>
              <a:rPr lang="en-IE" b="0" i="0" dirty="0">
                <a:solidFill>
                  <a:srgbClr val="474747"/>
                </a:solidFill>
                <a:effectLst/>
                <a:highlight>
                  <a:srgbClr val="FFFFFF"/>
                </a:highlight>
                <a:latin typeface="Google Sans"/>
              </a:rPr>
              <a:t>. for example the number of patients screened, the number enrolled, the number to intervention allocation, the number that completed follow-up, and final number in the data analysis)</a:t>
            </a:r>
            <a:endParaRPr lang="en-I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For a site screening logs can be helpful to understand any local issues in relation to difficulty recruiting patients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for example if a study was being undertaken on stroke patients and patient were to be recruited within 4 hours of onset of symptoms. if the site was consistently missing recruitment of these patients, the research team may have to reconsider how they are notified of these potential patients.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dirty="0"/>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Screening logs are customised to needs of study. These will include basic information on participant, reason for not recruiting – fully met inclusion criteria, no exclusion but patient refused or fully met inclusion criteria but had an exclusion criteria </a:t>
            </a: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screening logs will be required to be kept as part of study records and it is dependent on the site and study if these are kept in paper format or electronically on the trial database. </a:t>
            </a: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if they are kept in paper format these will be required to be sent to study sponsor with redacted </a:t>
            </a:r>
            <a:r>
              <a:rPr lang="en-IE" dirty="0" err="1"/>
              <a:t>identifable</a:t>
            </a:r>
            <a:r>
              <a:rPr lang="en-IE" dirty="0"/>
              <a:t> information at the end of the study or if they are kept electronically they may be required to be  printed out at intervals throughout the study or at the end of the study and filed in the site file. </a:t>
            </a:r>
          </a:p>
          <a:p>
            <a:pPr lvl="0"/>
            <a:endParaRPr lang="en-IE" dirty="0"/>
          </a:p>
        </p:txBody>
      </p:sp>
      <p:sp>
        <p:nvSpPr>
          <p:cNvPr id="4" name="Slide Number Placehold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40D9550-BED0-42A9-A18C-48DA2FE008D4}" type="slidenum">
              <a:t>8</a:t>
            </a:fld>
            <a:endParaRPr lang="en-IE"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887593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txBox="1">
            <a:spLocks noGrp="1"/>
          </p:cNvSpPr>
          <p:nvPr>
            <p:ph type="body" sz="quarter" idx="1"/>
          </p:nvPr>
        </p:nvSpPr>
        <p:spPr/>
        <p:txBody>
          <a:bodyPr/>
          <a:lstStyle/>
          <a:p>
            <a:pPr lvl="0"/>
            <a:r>
              <a:rPr lang="en-IE" dirty="0"/>
              <a:t>this is an example of a study screening log. as part of the screening log you will be required to complete the title of the study  this can be the long title or short title of the study </a:t>
            </a:r>
          </a:p>
          <a:p>
            <a:pPr lvl="0"/>
            <a:r>
              <a:rPr lang="en-IE" dirty="0"/>
              <a:t>you will record the name of the principal investigator and unique site id number as assigned by the sponsor. </a:t>
            </a:r>
          </a:p>
          <a:p>
            <a:pPr lvl="0"/>
            <a:r>
              <a:rPr lang="en-IE" dirty="0" err="1"/>
              <a:t>hopsital</a:t>
            </a:r>
            <a:r>
              <a:rPr lang="en-IE" dirty="0"/>
              <a:t> registration number - it is important to be </a:t>
            </a:r>
            <a:r>
              <a:rPr lang="en-IE" dirty="0" err="1"/>
              <a:t>consisten</a:t>
            </a:r>
            <a:r>
              <a:rPr lang="en-IE" dirty="0"/>
              <a:t> in what you select as hospital registration number. for some hospitals if the patients has a number of </a:t>
            </a:r>
            <a:r>
              <a:rPr lang="en-IE" dirty="0" err="1"/>
              <a:t>indentifying</a:t>
            </a:r>
            <a:r>
              <a:rPr lang="en-IE" dirty="0"/>
              <a:t> numbers </a:t>
            </a:r>
            <a:r>
              <a:rPr lang="en-IE" dirty="0" err="1"/>
              <a:t>ie</a:t>
            </a:r>
            <a:r>
              <a:rPr lang="en-IE" dirty="0"/>
              <a:t> medical record number, </a:t>
            </a:r>
            <a:r>
              <a:rPr lang="en-IE" dirty="0" err="1"/>
              <a:t>histor</a:t>
            </a:r>
            <a:r>
              <a:rPr lang="en-IE" dirty="0"/>
              <a:t> number or episode number as a research team decide which will be your hospital identifier on trial documents</a:t>
            </a:r>
          </a:p>
          <a:p>
            <a:pPr lvl="0"/>
            <a:endParaRPr lang="en-IE" dirty="0"/>
          </a:p>
          <a:p>
            <a:pPr lvl="0"/>
            <a:r>
              <a:rPr lang="en-IE" dirty="0"/>
              <a:t>date of birth month and year is sufficient</a:t>
            </a:r>
          </a:p>
          <a:p>
            <a:pPr lvl="0"/>
            <a:r>
              <a:rPr lang="en-IE" dirty="0"/>
              <a:t>initials gender self explanatory</a:t>
            </a:r>
          </a:p>
          <a:p>
            <a:pPr lvl="0"/>
            <a:endParaRPr lang="en-IE" dirty="0"/>
          </a:p>
          <a:p>
            <a:pPr lvl="0"/>
            <a:r>
              <a:rPr lang="en-IE" dirty="0"/>
              <a:t>date screened - this is the date screening visit was completed. important to follow the format on the template. </a:t>
            </a:r>
          </a:p>
          <a:p>
            <a:pPr lvl="0"/>
            <a:endParaRPr lang="en-IE" dirty="0"/>
          </a:p>
          <a:p>
            <a:pPr lvl="0"/>
            <a:r>
              <a:rPr lang="en-IE" dirty="0"/>
              <a:t>record if the patient is recruited. yes no</a:t>
            </a:r>
          </a:p>
          <a:p>
            <a:pPr lvl="0"/>
            <a:r>
              <a:rPr lang="en-IE" dirty="0"/>
              <a:t>if the patient is recruited you can document the study id as a comment or in the event the patient is not recruited you can record the reason why or the exclusion criteria </a:t>
            </a:r>
          </a:p>
          <a:p>
            <a:pPr lvl="0"/>
            <a:r>
              <a:rPr lang="en-IE" dirty="0"/>
              <a:t>for some  screening logs the exclusion criteria will be listed at the bottom or back of the form and you can record the corresponding number</a:t>
            </a:r>
          </a:p>
          <a:p>
            <a:pPr lvl="0"/>
            <a:r>
              <a:rPr lang="en-IE" dirty="0"/>
              <a:t>at the end of the study, the sponsor may also request for the PI to sign off on the completed study screening log</a:t>
            </a:r>
          </a:p>
        </p:txBody>
      </p:sp>
      <p:sp>
        <p:nvSpPr>
          <p:cNvPr id="4" name="Slide Number Placehold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40D9550-BED0-42A9-A18C-48DA2FE008D4}" type="slidenum">
              <a:t>9</a:t>
            </a:fld>
            <a:endParaRPr lang="en-IE"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581342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txBox="1">
            <a:spLocks noGrp="1"/>
          </p:cNvSpPr>
          <p:nvPr>
            <p:ph type="ctrTitle"/>
          </p:nvPr>
        </p:nvSpPr>
        <p:spPr>
          <a:xfrm>
            <a:off x="1524003" y="1122361"/>
            <a:ext cx="9144000" cy="2387598"/>
          </a:xfrm>
        </p:spPr>
        <p:txBody>
          <a:bodyPr anchor="b" anchorCtr="1"/>
          <a:lstStyle>
            <a:lvl1pPr algn="ctr">
              <a:defRPr sz="6000"/>
            </a:lvl1pPr>
          </a:lstStyle>
          <a:p>
            <a:pPr lvl="0"/>
            <a:r>
              <a:rPr lang="en-GB"/>
              <a:t>Click to edit Master title style</a:t>
            </a:r>
            <a:endParaRPr lang="en-IE"/>
          </a:p>
        </p:txBody>
      </p:sp>
      <p:sp>
        <p:nvSpPr>
          <p:cNvPr id="3" name="Subtitle 2"/>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en-GB"/>
              <a:t>Click to edit Master subtitle style</a:t>
            </a:r>
            <a:endParaRPr lang="en-IE"/>
          </a:p>
        </p:txBody>
      </p:sp>
      <p:sp>
        <p:nvSpPr>
          <p:cNvPr id="4" name="Date Placeholder 3"/>
          <p:cNvSpPr txBox="1">
            <a:spLocks noGrp="1"/>
          </p:cNvSpPr>
          <p:nvPr>
            <p:ph type="dt" sz="half" idx="7"/>
          </p:nvPr>
        </p:nvSpPr>
        <p:spPr/>
        <p:txBody>
          <a:bodyPr/>
          <a:lstStyle>
            <a:lvl1pPr>
              <a:defRPr/>
            </a:lvl1pPr>
          </a:lstStyle>
          <a:p>
            <a:pPr lvl="0"/>
            <a:r>
              <a:rPr lang="en-US"/>
              <a:t>13/11/2023</a:t>
            </a:r>
            <a:endParaRPr lang="en-IE"/>
          </a:p>
        </p:txBody>
      </p:sp>
      <p:sp>
        <p:nvSpPr>
          <p:cNvPr id="5" name="Footer Placeholder 4"/>
          <p:cNvSpPr txBox="1">
            <a:spLocks noGrp="1"/>
          </p:cNvSpPr>
          <p:nvPr>
            <p:ph type="ftr" sz="quarter" idx="9"/>
          </p:nvPr>
        </p:nvSpPr>
        <p:spPr/>
        <p:txBody>
          <a:bodyPr/>
          <a:lstStyle>
            <a:lvl1pPr>
              <a:defRPr/>
            </a:lvl1pPr>
          </a:lstStyle>
          <a:p>
            <a:pPr lvl="0"/>
            <a:r>
              <a:rPr lang="en-IE"/>
              <a:t>Irish Research Nurse and Midwives Network </a:t>
            </a:r>
          </a:p>
        </p:txBody>
      </p:sp>
      <p:sp>
        <p:nvSpPr>
          <p:cNvPr id="6" name="Slide Number Placeholder 5"/>
          <p:cNvSpPr txBox="1">
            <a:spLocks noGrp="1"/>
          </p:cNvSpPr>
          <p:nvPr>
            <p:ph type="sldNum" sz="quarter" idx="8"/>
          </p:nvPr>
        </p:nvSpPr>
        <p:spPr/>
        <p:txBody>
          <a:bodyPr/>
          <a:lstStyle>
            <a:lvl1pPr>
              <a:defRPr/>
            </a:lvl1pPr>
          </a:lstStyle>
          <a:p>
            <a:pPr lvl="0"/>
            <a:fld id="{77540138-1946-4160-ACAC-D43CFFF03741}" type="slidenum">
              <a:t>‹#›</a:t>
            </a:fld>
            <a:endParaRPr lang="en-IE"/>
          </a:p>
        </p:txBody>
      </p:sp>
    </p:spTree>
    <p:extLst>
      <p:ext uri="{BB962C8B-B14F-4D97-AF65-F5344CB8AC3E}">
        <p14:creationId xmlns:p14="http://schemas.microsoft.com/office/powerpoint/2010/main" val="2266938325"/>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GB"/>
              <a:t>Click to edit Master title style</a:t>
            </a:r>
            <a:endParaRPr lang="en-IE"/>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Date Placeholder 3"/>
          <p:cNvSpPr txBox="1">
            <a:spLocks noGrp="1"/>
          </p:cNvSpPr>
          <p:nvPr>
            <p:ph type="dt" sz="half" idx="7"/>
          </p:nvPr>
        </p:nvSpPr>
        <p:spPr/>
        <p:txBody>
          <a:bodyPr/>
          <a:lstStyle>
            <a:lvl1pPr>
              <a:defRPr/>
            </a:lvl1pPr>
          </a:lstStyle>
          <a:p>
            <a:pPr lvl="0"/>
            <a:r>
              <a:rPr lang="en-US"/>
              <a:t>13/11/2023</a:t>
            </a:r>
            <a:endParaRPr lang="en-IE"/>
          </a:p>
        </p:txBody>
      </p:sp>
      <p:sp>
        <p:nvSpPr>
          <p:cNvPr id="5" name="Footer Placeholder 4"/>
          <p:cNvSpPr txBox="1">
            <a:spLocks noGrp="1"/>
          </p:cNvSpPr>
          <p:nvPr>
            <p:ph type="ftr" sz="quarter" idx="9"/>
          </p:nvPr>
        </p:nvSpPr>
        <p:spPr/>
        <p:txBody>
          <a:bodyPr/>
          <a:lstStyle>
            <a:lvl1pPr>
              <a:defRPr/>
            </a:lvl1pPr>
          </a:lstStyle>
          <a:p>
            <a:pPr lvl="0"/>
            <a:r>
              <a:rPr lang="en-IE"/>
              <a:t>Irish Research Nurse and Midwives Network </a:t>
            </a:r>
          </a:p>
        </p:txBody>
      </p:sp>
      <p:sp>
        <p:nvSpPr>
          <p:cNvPr id="6" name="Slide Number Placeholder 5"/>
          <p:cNvSpPr txBox="1">
            <a:spLocks noGrp="1"/>
          </p:cNvSpPr>
          <p:nvPr>
            <p:ph type="sldNum" sz="quarter" idx="8"/>
          </p:nvPr>
        </p:nvSpPr>
        <p:spPr/>
        <p:txBody>
          <a:bodyPr/>
          <a:lstStyle>
            <a:lvl1pPr>
              <a:defRPr/>
            </a:lvl1pPr>
          </a:lstStyle>
          <a:p>
            <a:pPr lvl="0"/>
            <a:fld id="{07A767C5-FBA0-4E6A-BE5D-FCCF6E65870C}" type="slidenum">
              <a:t>‹#›</a:t>
            </a:fld>
            <a:endParaRPr lang="en-IE"/>
          </a:p>
        </p:txBody>
      </p:sp>
    </p:spTree>
    <p:extLst>
      <p:ext uri="{BB962C8B-B14F-4D97-AF65-F5344CB8AC3E}">
        <p14:creationId xmlns:p14="http://schemas.microsoft.com/office/powerpoint/2010/main" val="2598059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8724903" y="365129"/>
            <a:ext cx="2628899" cy="5811834"/>
          </a:xfrm>
        </p:spPr>
        <p:txBody>
          <a:bodyPr vert="eaVert"/>
          <a:lstStyle>
            <a:lvl1pPr>
              <a:defRPr/>
            </a:lvl1pPr>
          </a:lstStyle>
          <a:p>
            <a:pPr lvl="0"/>
            <a:r>
              <a:rPr lang="en-GB"/>
              <a:t>Click to edit Master title style</a:t>
            </a:r>
            <a:endParaRPr lang="en-IE"/>
          </a:p>
        </p:txBody>
      </p:sp>
      <p:sp>
        <p:nvSpPr>
          <p:cNvPr id="3" name="Vertical Text Placeholder 2"/>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Date Placeholder 3"/>
          <p:cNvSpPr txBox="1">
            <a:spLocks noGrp="1"/>
          </p:cNvSpPr>
          <p:nvPr>
            <p:ph type="dt" sz="half" idx="7"/>
          </p:nvPr>
        </p:nvSpPr>
        <p:spPr/>
        <p:txBody>
          <a:bodyPr/>
          <a:lstStyle>
            <a:lvl1pPr>
              <a:defRPr/>
            </a:lvl1pPr>
          </a:lstStyle>
          <a:p>
            <a:pPr lvl="0"/>
            <a:r>
              <a:rPr lang="en-US"/>
              <a:t>13/11/2023</a:t>
            </a:r>
            <a:endParaRPr lang="en-IE"/>
          </a:p>
        </p:txBody>
      </p:sp>
      <p:sp>
        <p:nvSpPr>
          <p:cNvPr id="5" name="Footer Placeholder 4"/>
          <p:cNvSpPr txBox="1">
            <a:spLocks noGrp="1"/>
          </p:cNvSpPr>
          <p:nvPr>
            <p:ph type="ftr" sz="quarter" idx="9"/>
          </p:nvPr>
        </p:nvSpPr>
        <p:spPr/>
        <p:txBody>
          <a:bodyPr/>
          <a:lstStyle>
            <a:lvl1pPr>
              <a:defRPr/>
            </a:lvl1pPr>
          </a:lstStyle>
          <a:p>
            <a:pPr lvl="0"/>
            <a:r>
              <a:rPr lang="en-IE"/>
              <a:t>Irish Research Nurse and Midwives Network </a:t>
            </a:r>
          </a:p>
        </p:txBody>
      </p:sp>
      <p:sp>
        <p:nvSpPr>
          <p:cNvPr id="6" name="Slide Number Placeholder 5"/>
          <p:cNvSpPr txBox="1">
            <a:spLocks noGrp="1"/>
          </p:cNvSpPr>
          <p:nvPr>
            <p:ph type="sldNum" sz="quarter" idx="8"/>
          </p:nvPr>
        </p:nvSpPr>
        <p:spPr/>
        <p:txBody>
          <a:bodyPr/>
          <a:lstStyle>
            <a:lvl1pPr>
              <a:defRPr/>
            </a:lvl1pPr>
          </a:lstStyle>
          <a:p>
            <a:pPr lvl="0"/>
            <a:fld id="{A97EB823-AE82-4B5B-BB8E-465183E240BD}" type="slidenum">
              <a:t>‹#›</a:t>
            </a:fld>
            <a:endParaRPr lang="en-IE"/>
          </a:p>
        </p:txBody>
      </p:sp>
    </p:spTree>
    <p:extLst>
      <p:ext uri="{BB962C8B-B14F-4D97-AF65-F5344CB8AC3E}">
        <p14:creationId xmlns:p14="http://schemas.microsoft.com/office/powerpoint/2010/main" val="1616754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GB"/>
              <a:t>Click to edit Master title style</a:t>
            </a:r>
            <a:endParaRPr lang="en-IE"/>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Date Placeholder 3"/>
          <p:cNvSpPr txBox="1">
            <a:spLocks noGrp="1"/>
          </p:cNvSpPr>
          <p:nvPr>
            <p:ph type="dt" sz="half" idx="7"/>
          </p:nvPr>
        </p:nvSpPr>
        <p:spPr/>
        <p:txBody>
          <a:bodyPr/>
          <a:lstStyle>
            <a:lvl1pPr>
              <a:defRPr/>
            </a:lvl1pPr>
          </a:lstStyle>
          <a:p>
            <a:pPr lvl="0"/>
            <a:r>
              <a:rPr lang="en-US"/>
              <a:t>13/11/2023</a:t>
            </a:r>
            <a:endParaRPr lang="en-IE"/>
          </a:p>
        </p:txBody>
      </p:sp>
      <p:sp>
        <p:nvSpPr>
          <p:cNvPr id="5" name="Footer Placeholder 4"/>
          <p:cNvSpPr txBox="1">
            <a:spLocks noGrp="1"/>
          </p:cNvSpPr>
          <p:nvPr>
            <p:ph type="ftr" sz="quarter" idx="9"/>
          </p:nvPr>
        </p:nvSpPr>
        <p:spPr/>
        <p:txBody>
          <a:bodyPr/>
          <a:lstStyle>
            <a:lvl1pPr>
              <a:defRPr/>
            </a:lvl1pPr>
          </a:lstStyle>
          <a:p>
            <a:pPr lvl="0"/>
            <a:r>
              <a:rPr lang="en-IE"/>
              <a:t>Irish Research Nurse and Midwives Network </a:t>
            </a:r>
          </a:p>
        </p:txBody>
      </p:sp>
      <p:sp>
        <p:nvSpPr>
          <p:cNvPr id="6" name="Slide Number Placeholder 5"/>
          <p:cNvSpPr txBox="1">
            <a:spLocks noGrp="1"/>
          </p:cNvSpPr>
          <p:nvPr>
            <p:ph type="sldNum" sz="quarter" idx="8"/>
          </p:nvPr>
        </p:nvSpPr>
        <p:spPr/>
        <p:txBody>
          <a:bodyPr/>
          <a:lstStyle>
            <a:lvl1pPr>
              <a:defRPr/>
            </a:lvl1pPr>
          </a:lstStyle>
          <a:p>
            <a:pPr lvl="0"/>
            <a:fld id="{A1202653-BB88-4DA5-A3BB-F2B9F3A09238}" type="slidenum">
              <a:t>‹#›</a:t>
            </a:fld>
            <a:endParaRPr lang="en-IE"/>
          </a:p>
        </p:txBody>
      </p:sp>
    </p:spTree>
    <p:extLst>
      <p:ext uri="{BB962C8B-B14F-4D97-AF65-F5344CB8AC3E}">
        <p14:creationId xmlns:p14="http://schemas.microsoft.com/office/powerpoint/2010/main" val="3102193601"/>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831847" y="1709735"/>
            <a:ext cx="10515600" cy="2852735"/>
          </a:xfrm>
        </p:spPr>
        <p:txBody>
          <a:bodyPr anchor="b"/>
          <a:lstStyle>
            <a:lvl1pPr>
              <a:defRPr sz="6000"/>
            </a:lvl1pPr>
          </a:lstStyle>
          <a:p>
            <a:pPr lvl="0"/>
            <a:r>
              <a:rPr lang="en-GB"/>
              <a:t>Click to edit Master title style</a:t>
            </a:r>
            <a:endParaRPr lang="en-IE"/>
          </a:p>
        </p:txBody>
      </p:sp>
      <p:sp>
        <p:nvSpPr>
          <p:cNvPr id="3" name="Text Placeholder 2"/>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en-GB"/>
              <a:t>Click to edit Master text styles</a:t>
            </a:r>
          </a:p>
        </p:txBody>
      </p:sp>
      <p:sp>
        <p:nvSpPr>
          <p:cNvPr id="4" name="Date Placeholder 3"/>
          <p:cNvSpPr txBox="1">
            <a:spLocks noGrp="1"/>
          </p:cNvSpPr>
          <p:nvPr>
            <p:ph type="dt" sz="half" idx="7"/>
          </p:nvPr>
        </p:nvSpPr>
        <p:spPr/>
        <p:txBody>
          <a:bodyPr/>
          <a:lstStyle>
            <a:lvl1pPr>
              <a:defRPr/>
            </a:lvl1pPr>
          </a:lstStyle>
          <a:p>
            <a:pPr lvl="0"/>
            <a:r>
              <a:rPr lang="en-US"/>
              <a:t>13/11/2023</a:t>
            </a:r>
            <a:endParaRPr lang="en-IE"/>
          </a:p>
        </p:txBody>
      </p:sp>
      <p:sp>
        <p:nvSpPr>
          <p:cNvPr id="5" name="Footer Placeholder 4"/>
          <p:cNvSpPr txBox="1">
            <a:spLocks noGrp="1"/>
          </p:cNvSpPr>
          <p:nvPr>
            <p:ph type="ftr" sz="quarter" idx="9"/>
          </p:nvPr>
        </p:nvSpPr>
        <p:spPr/>
        <p:txBody>
          <a:bodyPr/>
          <a:lstStyle>
            <a:lvl1pPr>
              <a:defRPr/>
            </a:lvl1pPr>
          </a:lstStyle>
          <a:p>
            <a:pPr lvl="0"/>
            <a:r>
              <a:rPr lang="en-IE"/>
              <a:t>Irish Research Nurse and Midwives Network </a:t>
            </a:r>
          </a:p>
        </p:txBody>
      </p:sp>
      <p:sp>
        <p:nvSpPr>
          <p:cNvPr id="6" name="Slide Number Placeholder 5"/>
          <p:cNvSpPr txBox="1">
            <a:spLocks noGrp="1"/>
          </p:cNvSpPr>
          <p:nvPr>
            <p:ph type="sldNum" sz="quarter" idx="8"/>
          </p:nvPr>
        </p:nvSpPr>
        <p:spPr/>
        <p:txBody>
          <a:bodyPr/>
          <a:lstStyle>
            <a:lvl1pPr>
              <a:defRPr/>
            </a:lvl1pPr>
          </a:lstStyle>
          <a:p>
            <a:pPr lvl="0"/>
            <a:fld id="{9282BD50-1CB7-4C18-AD36-B99D9A4D54C4}" type="slidenum">
              <a:t>‹#›</a:t>
            </a:fld>
            <a:endParaRPr lang="en-IE"/>
          </a:p>
        </p:txBody>
      </p:sp>
    </p:spTree>
    <p:extLst>
      <p:ext uri="{BB962C8B-B14F-4D97-AF65-F5344CB8AC3E}">
        <p14:creationId xmlns:p14="http://schemas.microsoft.com/office/powerpoint/2010/main" val="4000504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GB"/>
              <a:t>Click to edit Master title style</a:t>
            </a:r>
            <a:endParaRPr lang="en-IE"/>
          </a:p>
        </p:txBody>
      </p:sp>
      <p:sp>
        <p:nvSpPr>
          <p:cNvPr id="3" name="Content Placeholder 2"/>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Content Placeholder 3"/>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5" name="Date Placeholder 4"/>
          <p:cNvSpPr txBox="1">
            <a:spLocks noGrp="1"/>
          </p:cNvSpPr>
          <p:nvPr>
            <p:ph type="dt" sz="half" idx="7"/>
          </p:nvPr>
        </p:nvSpPr>
        <p:spPr/>
        <p:txBody>
          <a:bodyPr/>
          <a:lstStyle>
            <a:lvl1pPr>
              <a:defRPr/>
            </a:lvl1pPr>
          </a:lstStyle>
          <a:p>
            <a:pPr lvl="0"/>
            <a:r>
              <a:rPr lang="en-US"/>
              <a:t>13/11/2023</a:t>
            </a:r>
            <a:endParaRPr lang="en-IE"/>
          </a:p>
        </p:txBody>
      </p:sp>
      <p:sp>
        <p:nvSpPr>
          <p:cNvPr id="6" name="Footer Placeholder 5"/>
          <p:cNvSpPr txBox="1">
            <a:spLocks noGrp="1"/>
          </p:cNvSpPr>
          <p:nvPr>
            <p:ph type="ftr" sz="quarter" idx="9"/>
          </p:nvPr>
        </p:nvSpPr>
        <p:spPr/>
        <p:txBody>
          <a:bodyPr/>
          <a:lstStyle>
            <a:lvl1pPr>
              <a:defRPr/>
            </a:lvl1pPr>
          </a:lstStyle>
          <a:p>
            <a:pPr lvl="0"/>
            <a:r>
              <a:rPr lang="en-IE"/>
              <a:t>Irish Research Nurse and Midwives Network </a:t>
            </a:r>
          </a:p>
        </p:txBody>
      </p:sp>
      <p:sp>
        <p:nvSpPr>
          <p:cNvPr id="7" name="Slide Number Placeholder 6"/>
          <p:cNvSpPr txBox="1">
            <a:spLocks noGrp="1"/>
          </p:cNvSpPr>
          <p:nvPr>
            <p:ph type="sldNum" sz="quarter" idx="8"/>
          </p:nvPr>
        </p:nvSpPr>
        <p:spPr/>
        <p:txBody>
          <a:bodyPr/>
          <a:lstStyle>
            <a:lvl1pPr>
              <a:defRPr/>
            </a:lvl1pPr>
          </a:lstStyle>
          <a:p>
            <a:pPr lvl="0"/>
            <a:fld id="{CCDE3C1C-B096-4C53-ABF7-88A4E54A43A1}" type="slidenum">
              <a:t>‹#›</a:t>
            </a:fld>
            <a:endParaRPr lang="en-IE"/>
          </a:p>
        </p:txBody>
      </p:sp>
    </p:spTree>
    <p:extLst>
      <p:ext uri="{BB962C8B-B14F-4D97-AF65-F5344CB8AC3E}">
        <p14:creationId xmlns:p14="http://schemas.microsoft.com/office/powerpoint/2010/main" val="199493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839784" y="365129"/>
            <a:ext cx="10515600" cy="1325559"/>
          </a:xfrm>
        </p:spPr>
        <p:txBody>
          <a:bodyPr/>
          <a:lstStyle>
            <a:lvl1pPr>
              <a:defRPr/>
            </a:lvl1pPr>
          </a:lstStyle>
          <a:p>
            <a:pPr lvl="0"/>
            <a:r>
              <a:rPr lang="en-GB"/>
              <a:t>Click to edit Master title style</a:t>
            </a:r>
            <a:endParaRPr lang="en-IE"/>
          </a:p>
        </p:txBody>
      </p:sp>
      <p:sp>
        <p:nvSpPr>
          <p:cNvPr id="3" name="Text Placeholder 2"/>
          <p:cNvSpPr txBox="1">
            <a:spLocks noGrp="1"/>
          </p:cNvSpPr>
          <p:nvPr>
            <p:ph type="body" idx="1"/>
          </p:nvPr>
        </p:nvSpPr>
        <p:spPr>
          <a:xfrm>
            <a:off x="839784" y="1681160"/>
            <a:ext cx="5157782" cy="823910"/>
          </a:xfrm>
        </p:spPr>
        <p:txBody>
          <a:bodyPr anchor="b"/>
          <a:lstStyle>
            <a:lvl1pPr marL="0" indent="0">
              <a:buNone/>
              <a:defRPr sz="2400" b="1"/>
            </a:lvl1pPr>
          </a:lstStyle>
          <a:p>
            <a:pPr lvl="0"/>
            <a:r>
              <a:rPr lang="en-GB"/>
              <a:t>Click to edit Master text styles</a:t>
            </a:r>
          </a:p>
        </p:txBody>
      </p:sp>
      <p:sp>
        <p:nvSpPr>
          <p:cNvPr id="4" name="Content Placeholder 3"/>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5" name="Text Placeholder 4"/>
          <p:cNvSpPr txBox="1">
            <a:spLocks noGrp="1"/>
          </p:cNvSpPr>
          <p:nvPr>
            <p:ph type="body" idx="3"/>
          </p:nvPr>
        </p:nvSpPr>
        <p:spPr>
          <a:xfrm>
            <a:off x="6172200" y="1681160"/>
            <a:ext cx="5183184" cy="823910"/>
          </a:xfrm>
        </p:spPr>
        <p:txBody>
          <a:bodyPr anchor="b"/>
          <a:lstStyle>
            <a:lvl1pPr marL="0" indent="0">
              <a:buNone/>
              <a:defRPr sz="2400" b="1"/>
            </a:lvl1pPr>
          </a:lstStyle>
          <a:p>
            <a:pPr lvl="0"/>
            <a:r>
              <a:rPr lang="en-GB"/>
              <a:t>Click to edit Master text styles</a:t>
            </a:r>
          </a:p>
        </p:txBody>
      </p:sp>
      <p:sp>
        <p:nvSpPr>
          <p:cNvPr id="6" name="Content Placeholder 5"/>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7" name="Date Placeholder 6"/>
          <p:cNvSpPr txBox="1">
            <a:spLocks noGrp="1"/>
          </p:cNvSpPr>
          <p:nvPr>
            <p:ph type="dt" sz="half" idx="7"/>
          </p:nvPr>
        </p:nvSpPr>
        <p:spPr/>
        <p:txBody>
          <a:bodyPr/>
          <a:lstStyle>
            <a:lvl1pPr>
              <a:defRPr/>
            </a:lvl1pPr>
          </a:lstStyle>
          <a:p>
            <a:pPr lvl="0"/>
            <a:r>
              <a:rPr lang="en-US"/>
              <a:t>13/11/2023</a:t>
            </a:r>
            <a:endParaRPr lang="en-IE"/>
          </a:p>
        </p:txBody>
      </p:sp>
      <p:sp>
        <p:nvSpPr>
          <p:cNvPr id="8" name="Footer Placeholder 7"/>
          <p:cNvSpPr txBox="1">
            <a:spLocks noGrp="1"/>
          </p:cNvSpPr>
          <p:nvPr>
            <p:ph type="ftr" sz="quarter" idx="9"/>
          </p:nvPr>
        </p:nvSpPr>
        <p:spPr/>
        <p:txBody>
          <a:bodyPr/>
          <a:lstStyle>
            <a:lvl1pPr>
              <a:defRPr/>
            </a:lvl1pPr>
          </a:lstStyle>
          <a:p>
            <a:pPr lvl="0"/>
            <a:r>
              <a:rPr lang="en-IE"/>
              <a:t>Irish Research Nurse and Midwives Network </a:t>
            </a:r>
          </a:p>
        </p:txBody>
      </p:sp>
      <p:sp>
        <p:nvSpPr>
          <p:cNvPr id="9" name="Slide Number Placeholder 8"/>
          <p:cNvSpPr txBox="1">
            <a:spLocks noGrp="1"/>
          </p:cNvSpPr>
          <p:nvPr>
            <p:ph type="sldNum" sz="quarter" idx="8"/>
          </p:nvPr>
        </p:nvSpPr>
        <p:spPr/>
        <p:txBody>
          <a:bodyPr/>
          <a:lstStyle>
            <a:lvl1pPr>
              <a:defRPr/>
            </a:lvl1pPr>
          </a:lstStyle>
          <a:p>
            <a:pPr lvl="0"/>
            <a:fld id="{16946DA5-8141-4F2F-AAC3-0802DEE08266}" type="slidenum">
              <a:t>‹#›</a:t>
            </a:fld>
            <a:endParaRPr lang="en-IE"/>
          </a:p>
        </p:txBody>
      </p:sp>
    </p:spTree>
    <p:extLst>
      <p:ext uri="{BB962C8B-B14F-4D97-AF65-F5344CB8AC3E}">
        <p14:creationId xmlns:p14="http://schemas.microsoft.com/office/powerpoint/2010/main" val="3465165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GB"/>
              <a:t>Click to edit Master title style</a:t>
            </a:r>
            <a:endParaRPr lang="en-IE"/>
          </a:p>
        </p:txBody>
      </p:sp>
      <p:sp>
        <p:nvSpPr>
          <p:cNvPr id="3" name="Date Placeholder 2"/>
          <p:cNvSpPr txBox="1">
            <a:spLocks noGrp="1"/>
          </p:cNvSpPr>
          <p:nvPr>
            <p:ph type="dt" sz="half" idx="7"/>
          </p:nvPr>
        </p:nvSpPr>
        <p:spPr/>
        <p:txBody>
          <a:bodyPr/>
          <a:lstStyle>
            <a:lvl1pPr>
              <a:defRPr/>
            </a:lvl1pPr>
          </a:lstStyle>
          <a:p>
            <a:pPr lvl="0"/>
            <a:r>
              <a:rPr lang="en-US"/>
              <a:t>13/11/2023</a:t>
            </a:r>
            <a:endParaRPr lang="en-IE"/>
          </a:p>
        </p:txBody>
      </p:sp>
      <p:sp>
        <p:nvSpPr>
          <p:cNvPr id="4" name="Footer Placeholder 3"/>
          <p:cNvSpPr txBox="1">
            <a:spLocks noGrp="1"/>
          </p:cNvSpPr>
          <p:nvPr>
            <p:ph type="ftr" sz="quarter" idx="9"/>
          </p:nvPr>
        </p:nvSpPr>
        <p:spPr/>
        <p:txBody>
          <a:bodyPr/>
          <a:lstStyle>
            <a:lvl1pPr>
              <a:defRPr/>
            </a:lvl1pPr>
          </a:lstStyle>
          <a:p>
            <a:pPr lvl="0"/>
            <a:r>
              <a:rPr lang="en-IE"/>
              <a:t>Irish Research Nurse and Midwives Network </a:t>
            </a:r>
          </a:p>
        </p:txBody>
      </p:sp>
      <p:sp>
        <p:nvSpPr>
          <p:cNvPr id="5" name="Slide Number Placeholder 4"/>
          <p:cNvSpPr txBox="1">
            <a:spLocks noGrp="1"/>
          </p:cNvSpPr>
          <p:nvPr>
            <p:ph type="sldNum" sz="quarter" idx="8"/>
          </p:nvPr>
        </p:nvSpPr>
        <p:spPr/>
        <p:txBody>
          <a:bodyPr/>
          <a:lstStyle>
            <a:lvl1pPr>
              <a:defRPr/>
            </a:lvl1pPr>
          </a:lstStyle>
          <a:p>
            <a:pPr lvl="0"/>
            <a:fld id="{FA736396-BF55-4310-8428-CFFE0047B7CD}" type="slidenum">
              <a:t>‹#›</a:t>
            </a:fld>
            <a:endParaRPr lang="en-IE"/>
          </a:p>
        </p:txBody>
      </p:sp>
    </p:spTree>
    <p:extLst>
      <p:ext uri="{BB962C8B-B14F-4D97-AF65-F5344CB8AC3E}">
        <p14:creationId xmlns:p14="http://schemas.microsoft.com/office/powerpoint/2010/main" val="1276839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txBox="1">
            <a:spLocks noGrp="1"/>
          </p:cNvSpPr>
          <p:nvPr>
            <p:ph type="dt" sz="half" idx="7"/>
          </p:nvPr>
        </p:nvSpPr>
        <p:spPr/>
        <p:txBody>
          <a:bodyPr/>
          <a:lstStyle>
            <a:lvl1pPr>
              <a:defRPr/>
            </a:lvl1pPr>
          </a:lstStyle>
          <a:p>
            <a:pPr lvl="0"/>
            <a:r>
              <a:rPr lang="en-US"/>
              <a:t>13/11/2023</a:t>
            </a:r>
            <a:endParaRPr lang="en-IE"/>
          </a:p>
        </p:txBody>
      </p:sp>
      <p:sp>
        <p:nvSpPr>
          <p:cNvPr id="3" name="Footer Placeholder 2"/>
          <p:cNvSpPr txBox="1">
            <a:spLocks noGrp="1"/>
          </p:cNvSpPr>
          <p:nvPr>
            <p:ph type="ftr" sz="quarter" idx="9"/>
          </p:nvPr>
        </p:nvSpPr>
        <p:spPr/>
        <p:txBody>
          <a:bodyPr/>
          <a:lstStyle>
            <a:lvl1pPr>
              <a:defRPr/>
            </a:lvl1pPr>
          </a:lstStyle>
          <a:p>
            <a:pPr lvl="0"/>
            <a:r>
              <a:rPr lang="en-IE"/>
              <a:t>Irish Research Nurse and Midwives Network </a:t>
            </a:r>
          </a:p>
        </p:txBody>
      </p:sp>
      <p:sp>
        <p:nvSpPr>
          <p:cNvPr id="4" name="Slide Number Placeholder 3"/>
          <p:cNvSpPr txBox="1">
            <a:spLocks noGrp="1"/>
          </p:cNvSpPr>
          <p:nvPr>
            <p:ph type="sldNum" sz="quarter" idx="8"/>
          </p:nvPr>
        </p:nvSpPr>
        <p:spPr/>
        <p:txBody>
          <a:bodyPr/>
          <a:lstStyle>
            <a:lvl1pPr>
              <a:defRPr/>
            </a:lvl1pPr>
          </a:lstStyle>
          <a:p>
            <a:pPr lvl="0"/>
            <a:fld id="{6DC089CB-0A49-444E-A000-8038BBF05C1D}" type="slidenum">
              <a:t>‹#›</a:t>
            </a:fld>
            <a:endParaRPr lang="en-IE"/>
          </a:p>
        </p:txBody>
      </p:sp>
    </p:spTree>
    <p:extLst>
      <p:ext uri="{BB962C8B-B14F-4D97-AF65-F5344CB8AC3E}">
        <p14:creationId xmlns:p14="http://schemas.microsoft.com/office/powerpoint/2010/main" val="1799084611"/>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839784" y="457200"/>
            <a:ext cx="3932240" cy="1600200"/>
          </a:xfrm>
        </p:spPr>
        <p:txBody>
          <a:bodyPr anchor="b"/>
          <a:lstStyle>
            <a:lvl1pPr>
              <a:defRPr sz="3200"/>
            </a:lvl1pPr>
          </a:lstStyle>
          <a:p>
            <a:pPr lvl="0"/>
            <a:r>
              <a:rPr lang="en-GB"/>
              <a:t>Click to edit Master title style</a:t>
            </a:r>
            <a:endParaRPr lang="en-IE"/>
          </a:p>
        </p:txBody>
      </p:sp>
      <p:sp>
        <p:nvSpPr>
          <p:cNvPr id="3" name="Content Placeholder 2"/>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Text Placeholder 3"/>
          <p:cNvSpPr txBox="1">
            <a:spLocks noGrp="1"/>
          </p:cNvSpPr>
          <p:nvPr>
            <p:ph type="body" idx="2"/>
          </p:nvPr>
        </p:nvSpPr>
        <p:spPr>
          <a:xfrm>
            <a:off x="839784" y="2057400"/>
            <a:ext cx="3932240" cy="3811584"/>
          </a:xfrm>
        </p:spPr>
        <p:txBody>
          <a:bodyPr/>
          <a:lstStyle>
            <a:lvl1pPr marL="0" indent="0">
              <a:buNone/>
              <a:defRPr sz="1600"/>
            </a:lvl1pPr>
          </a:lstStyle>
          <a:p>
            <a:pPr lvl="0"/>
            <a:r>
              <a:rPr lang="en-GB"/>
              <a:t>Click to edit Master text styles</a:t>
            </a:r>
          </a:p>
        </p:txBody>
      </p:sp>
      <p:sp>
        <p:nvSpPr>
          <p:cNvPr id="5" name="Date Placeholder 4"/>
          <p:cNvSpPr txBox="1">
            <a:spLocks noGrp="1"/>
          </p:cNvSpPr>
          <p:nvPr>
            <p:ph type="dt" sz="half" idx="7"/>
          </p:nvPr>
        </p:nvSpPr>
        <p:spPr/>
        <p:txBody>
          <a:bodyPr/>
          <a:lstStyle>
            <a:lvl1pPr>
              <a:defRPr/>
            </a:lvl1pPr>
          </a:lstStyle>
          <a:p>
            <a:pPr lvl="0"/>
            <a:r>
              <a:rPr lang="en-US"/>
              <a:t>13/11/2023</a:t>
            </a:r>
            <a:endParaRPr lang="en-IE"/>
          </a:p>
        </p:txBody>
      </p:sp>
      <p:sp>
        <p:nvSpPr>
          <p:cNvPr id="6" name="Footer Placeholder 5"/>
          <p:cNvSpPr txBox="1">
            <a:spLocks noGrp="1"/>
          </p:cNvSpPr>
          <p:nvPr>
            <p:ph type="ftr" sz="quarter" idx="9"/>
          </p:nvPr>
        </p:nvSpPr>
        <p:spPr/>
        <p:txBody>
          <a:bodyPr/>
          <a:lstStyle>
            <a:lvl1pPr>
              <a:defRPr/>
            </a:lvl1pPr>
          </a:lstStyle>
          <a:p>
            <a:pPr lvl="0"/>
            <a:r>
              <a:rPr lang="en-IE"/>
              <a:t>Irish Research Nurse and Midwives Network </a:t>
            </a:r>
          </a:p>
        </p:txBody>
      </p:sp>
      <p:sp>
        <p:nvSpPr>
          <p:cNvPr id="7" name="Slide Number Placeholder 6"/>
          <p:cNvSpPr txBox="1">
            <a:spLocks noGrp="1"/>
          </p:cNvSpPr>
          <p:nvPr>
            <p:ph type="sldNum" sz="quarter" idx="8"/>
          </p:nvPr>
        </p:nvSpPr>
        <p:spPr/>
        <p:txBody>
          <a:bodyPr/>
          <a:lstStyle>
            <a:lvl1pPr>
              <a:defRPr/>
            </a:lvl1pPr>
          </a:lstStyle>
          <a:p>
            <a:pPr lvl="0"/>
            <a:fld id="{BC601FC9-5769-4472-85C9-0AAC82CD31F4}" type="slidenum">
              <a:t>‹#›</a:t>
            </a:fld>
            <a:endParaRPr lang="en-IE"/>
          </a:p>
        </p:txBody>
      </p:sp>
    </p:spTree>
    <p:extLst>
      <p:ext uri="{BB962C8B-B14F-4D97-AF65-F5344CB8AC3E}">
        <p14:creationId xmlns:p14="http://schemas.microsoft.com/office/powerpoint/2010/main" val="2721976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839784" y="457200"/>
            <a:ext cx="3932240" cy="1600200"/>
          </a:xfrm>
        </p:spPr>
        <p:txBody>
          <a:bodyPr anchor="b"/>
          <a:lstStyle>
            <a:lvl1pPr>
              <a:defRPr sz="3200"/>
            </a:lvl1pPr>
          </a:lstStyle>
          <a:p>
            <a:pPr lvl="0"/>
            <a:r>
              <a:rPr lang="en-GB"/>
              <a:t>Click to edit Master title style</a:t>
            </a:r>
            <a:endParaRPr lang="en-IE"/>
          </a:p>
        </p:txBody>
      </p:sp>
      <p:sp>
        <p:nvSpPr>
          <p:cNvPr id="3" name="Picture Placeholder 2"/>
          <p:cNvSpPr txBox="1">
            <a:spLocks noGrp="1"/>
          </p:cNvSpPr>
          <p:nvPr>
            <p:ph type="pic" idx="1"/>
          </p:nvPr>
        </p:nvSpPr>
        <p:spPr>
          <a:xfrm>
            <a:off x="5183184" y="987423"/>
            <a:ext cx="6172200" cy="4873623"/>
          </a:xfrm>
        </p:spPr>
        <p:txBody>
          <a:bodyPr/>
          <a:lstStyle>
            <a:lvl1pPr marL="0" indent="0">
              <a:buNone/>
              <a:defRPr lang="en-IE" sz="3200"/>
            </a:lvl1pPr>
          </a:lstStyle>
          <a:p>
            <a:pPr lvl="0"/>
            <a:r>
              <a:rPr lang="en-GB"/>
              <a:t>Click icon to add picture</a:t>
            </a:r>
            <a:endParaRPr lang="en-IE"/>
          </a:p>
        </p:txBody>
      </p:sp>
      <p:sp>
        <p:nvSpPr>
          <p:cNvPr id="4" name="Text Placeholder 3"/>
          <p:cNvSpPr txBox="1">
            <a:spLocks noGrp="1"/>
          </p:cNvSpPr>
          <p:nvPr>
            <p:ph type="body" idx="2"/>
          </p:nvPr>
        </p:nvSpPr>
        <p:spPr>
          <a:xfrm>
            <a:off x="839784" y="2057400"/>
            <a:ext cx="3932240" cy="3811584"/>
          </a:xfrm>
        </p:spPr>
        <p:txBody>
          <a:bodyPr/>
          <a:lstStyle>
            <a:lvl1pPr marL="0" indent="0">
              <a:buNone/>
              <a:defRPr sz="1600"/>
            </a:lvl1pPr>
          </a:lstStyle>
          <a:p>
            <a:pPr lvl="0"/>
            <a:r>
              <a:rPr lang="en-GB"/>
              <a:t>Click to edit Master text styles</a:t>
            </a:r>
          </a:p>
        </p:txBody>
      </p:sp>
      <p:sp>
        <p:nvSpPr>
          <p:cNvPr id="5" name="Date Placeholder 4"/>
          <p:cNvSpPr txBox="1">
            <a:spLocks noGrp="1"/>
          </p:cNvSpPr>
          <p:nvPr>
            <p:ph type="dt" sz="half" idx="7"/>
          </p:nvPr>
        </p:nvSpPr>
        <p:spPr/>
        <p:txBody>
          <a:bodyPr/>
          <a:lstStyle>
            <a:lvl1pPr>
              <a:defRPr/>
            </a:lvl1pPr>
          </a:lstStyle>
          <a:p>
            <a:pPr lvl="0"/>
            <a:r>
              <a:rPr lang="en-US"/>
              <a:t>13/11/2023</a:t>
            </a:r>
            <a:endParaRPr lang="en-IE"/>
          </a:p>
        </p:txBody>
      </p:sp>
      <p:sp>
        <p:nvSpPr>
          <p:cNvPr id="6" name="Footer Placeholder 5"/>
          <p:cNvSpPr txBox="1">
            <a:spLocks noGrp="1"/>
          </p:cNvSpPr>
          <p:nvPr>
            <p:ph type="ftr" sz="quarter" idx="9"/>
          </p:nvPr>
        </p:nvSpPr>
        <p:spPr/>
        <p:txBody>
          <a:bodyPr/>
          <a:lstStyle>
            <a:lvl1pPr>
              <a:defRPr/>
            </a:lvl1pPr>
          </a:lstStyle>
          <a:p>
            <a:pPr lvl="0"/>
            <a:r>
              <a:rPr lang="en-IE"/>
              <a:t>Irish Research Nurse and Midwives Network </a:t>
            </a:r>
          </a:p>
        </p:txBody>
      </p:sp>
      <p:sp>
        <p:nvSpPr>
          <p:cNvPr id="7" name="Slide Number Placeholder 6"/>
          <p:cNvSpPr txBox="1">
            <a:spLocks noGrp="1"/>
          </p:cNvSpPr>
          <p:nvPr>
            <p:ph type="sldNum" sz="quarter" idx="8"/>
          </p:nvPr>
        </p:nvSpPr>
        <p:spPr/>
        <p:txBody>
          <a:bodyPr/>
          <a:lstStyle>
            <a:lvl1pPr>
              <a:defRPr/>
            </a:lvl1pPr>
          </a:lstStyle>
          <a:p>
            <a:pPr lvl="0"/>
            <a:fld id="{56C8A6A8-5453-4A3D-9089-8D3B5A5EC36E}" type="slidenum">
              <a:t>‹#›</a:t>
            </a:fld>
            <a:endParaRPr lang="en-IE"/>
          </a:p>
        </p:txBody>
      </p:sp>
    </p:spTree>
    <p:extLst>
      <p:ext uri="{BB962C8B-B14F-4D97-AF65-F5344CB8AC3E}">
        <p14:creationId xmlns:p14="http://schemas.microsoft.com/office/powerpoint/2010/main" val="3993809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GB"/>
              <a:t>Click to edit Master title style</a:t>
            </a:r>
            <a:endParaRPr lang="en-IE"/>
          </a:p>
        </p:txBody>
      </p:sp>
      <p:sp>
        <p:nvSpPr>
          <p:cNvPr id="3" name="Text Placeholder 2"/>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Date Placeholder 3"/>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r>
              <a:rPr lang="en-US"/>
              <a:t>13/11/2023</a:t>
            </a:r>
            <a:endParaRPr lang="en-IE"/>
          </a:p>
        </p:txBody>
      </p:sp>
      <p:sp>
        <p:nvSpPr>
          <p:cNvPr id="5" name="Footer Placeholder 4"/>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IE" sz="1200" b="0" i="0" u="none" strike="noStrike" kern="1200" cap="none" spc="0" baseline="0">
                <a:solidFill>
                  <a:srgbClr val="898989"/>
                </a:solidFill>
                <a:uFillTx/>
                <a:latin typeface="Calibri"/>
              </a:defRPr>
            </a:lvl1pPr>
          </a:lstStyle>
          <a:p>
            <a:pPr lvl="0"/>
            <a:r>
              <a:rPr lang="en-IE"/>
              <a:t>Irish Research Nurse and Midwives Network </a:t>
            </a:r>
          </a:p>
        </p:txBody>
      </p:sp>
      <p:sp>
        <p:nvSpPr>
          <p:cNvPr id="6" name="Slide Number Placeholder 5"/>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IE" sz="1200" b="0" i="0" u="none" strike="noStrike" kern="1200" cap="none" spc="0" baseline="0">
                <a:solidFill>
                  <a:srgbClr val="898989"/>
                </a:solidFill>
                <a:uFillTx/>
                <a:latin typeface="Calibri"/>
              </a:defRPr>
            </a:lvl1pPr>
          </a:lstStyle>
          <a:p>
            <a:pPr lvl="0"/>
            <a:fld id="{FDF2128B-AC60-4302-8B70-2B15B3E232F5}" type="slidenum">
              <a:t>‹#›</a:t>
            </a:fld>
            <a:endParaRPr lang="en-I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lvl="0" indent="0" algn="l" defTabSz="914400" rtl="0" eaLnBrk="1"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p:titleStyle>
    <p:bodyStyle>
      <a:lvl1pPr marL="228600" marR="0" lvl="0" indent="-228600" algn="l" defTabSz="914400" rtl="0" eaLnBrk="1"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eaLnBrk="1"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eaLnBrk="1"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eaLnBrk="1"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eaLnBrk="1"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9.png"/><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0.png"/><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2.xml"/><Relationship Id="rId7" Type="http://schemas.openxmlformats.org/officeDocument/2006/relationships/diagramLayout" Target="../diagrams/layout1.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Data" Target="../diagrams/data1.xml"/><Relationship Id="rId11" Type="http://schemas.openxmlformats.org/officeDocument/2006/relationships/image" Target="../media/image2.png"/><Relationship Id="rId5" Type="http://schemas.openxmlformats.org/officeDocument/2006/relationships/image" Target="../media/image1.png"/><Relationship Id="rId10" Type="http://schemas.microsoft.com/office/2007/relationships/diagramDrawing" Target="../diagrams/drawing1.xml"/><Relationship Id="rId4" Type="http://schemas.openxmlformats.org/officeDocument/2006/relationships/notesSlide" Target="../notesSlides/notesSlide13.xml"/><Relationship Id="rId9" Type="http://schemas.openxmlformats.org/officeDocument/2006/relationships/diagramColors" Target="../diagrams/colors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1.jpeg"/><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2.jpeg"/><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png"/><Relationship Id="rId5" Type="http://schemas.openxmlformats.org/officeDocument/2006/relationships/image" Target="../media/image13.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hyperlink" Target="mailto:michellecsmyth@rcsi.ie" TargetMode="External"/><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5.m4a"/><Relationship Id="rId7" Type="http://schemas.openxmlformats.org/officeDocument/2006/relationships/image" Target="../media/image5.png"/><Relationship Id="rId2" Type="http://schemas.microsoft.com/office/2007/relationships/media" Target="../media/media5.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8.png"/><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370">
    <p:spTree>
      <p:nvGrpSpPr>
        <p:cNvPr id="1" name=""/>
        <p:cNvGrpSpPr/>
        <p:nvPr/>
      </p:nvGrpSpPr>
      <p:grpSpPr>
        <a:xfrm>
          <a:off x="0" y="0"/>
          <a:ext cx="0" cy="0"/>
          <a:chOff x="0" y="0"/>
          <a:chExt cx="0" cy="0"/>
        </a:xfrm>
      </p:grpSpPr>
      <p:sp>
        <p:nvSpPr>
          <p:cNvPr id="2" name="Title 1"/>
          <p:cNvSpPr txBox="1">
            <a:spLocks noGrp="1"/>
          </p:cNvSpPr>
          <p:nvPr>
            <p:ph type="ctrTitle"/>
          </p:nvPr>
        </p:nvSpPr>
        <p:spPr>
          <a:xfrm>
            <a:off x="1312986" y="1107347"/>
            <a:ext cx="9144000" cy="2387598"/>
          </a:xfrm>
        </p:spPr>
        <p:txBody>
          <a:bodyPr/>
          <a:lstStyle/>
          <a:p>
            <a:pPr lvl="0"/>
            <a:r>
              <a:rPr lang="en-IE" dirty="0"/>
              <a:t>Screening, Recruitment &amp; Retention</a:t>
            </a:r>
          </a:p>
        </p:txBody>
      </p:sp>
      <p:sp>
        <p:nvSpPr>
          <p:cNvPr id="3" name="Subtitle 2"/>
          <p:cNvSpPr txBox="1">
            <a:spLocks noGrp="1"/>
          </p:cNvSpPr>
          <p:nvPr>
            <p:ph type="subTitle" idx="1"/>
          </p:nvPr>
        </p:nvSpPr>
        <p:spPr>
          <a:xfrm>
            <a:off x="1312986" y="3558323"/>
            <a:ext cx="9144000" cy="1655758"/>
          </a:xfrm>
        </p:spPr>
        <p:txBody>
          <a:bodyPr/>
          <a:lstStyle/>
          <a:p>
            <a:pPr lvl="0"/>
            <a:r>
              <a:rPr lang="en-IE" dirty="0"/>
              <a:t>Education Series</a:t>
            </a:r>
          </a:p>
          <a:p>
            <a:pPr lvl="0"/>
            <a:r>
              <a:rPr lang="en-IE" dirty="0"/>
              <a:t>2024</a:t>
            </a:r>
          </a:p>
          <a:p>
            <a:pPr lvl="0"/>
            <a:r>
              <a:rPr lang="en-IE" dirty="0"/>
              <a:t>Presenter: Michelle Smyth, CRN</a:t>
            </a:r>
          </a:p>
        </p:txBody>
      </p:sp>
      <p:sp>
        <p:nvSpPr>
          <p:cNvPr id="5" name="Footer Placeholder 4"/>
          <p:cNvSpPr txBox="1"/>
          <p:nvPr/>
        </p:nvSpPr>
        <p:spPr>
          <a:xfrm>
            <a:off x="4038603" y="6356351"/>
            <a:ext cx="4114800" cy="365129"/>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200" b="0" i="0" u="none" strike="noStrike" kern="1200" cap="none" spc="0" baseline="0">
                <a:solidFill>
                  <a:srgbClr val="898989"/>
                </a:solidFill>
                <a:uFillTx/>
                <a:latin typeface="Calibri"/>
              </a:rPr>
              <a:t>Irish Research Nurse and Midwives Network </a:t>
            </a:r>
          </a:p>
        </p:txBody>
      </p:sp>
      <p:sp>
        <p:nvSpPr>
          <p:cNvPr id="6" name="Slide Number Placeholder 5"/>
          <p:cNvSpPr txBox="1"/>
          <p:nvPr/>
        </p:nvSpPr>
        <p:spPr>
          <a:xfrm>
            <a:off x="8610603" y="6356351"/>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38A293B-91B4-425C-B044-6A476115C177}" type="slidenum">
              <a:rPr/>
              <a:t>1</a:t>
            </a:fld>
            <a:endParaRPr lang="en-IE" sz="1200" b="0" i="0" u="none" strike="noStrike" kern="1200" cap="none" spc="0" baseline="0">
              <a:solidFill>
                <a:srgbClr val="898989"/>
              </a:solidFill>
              <a:uFillTx/>
              <a:latin typeface="Calibri"/>
            </a:endParaRPr>
          </a:p>
        </p:txBody>
      </p:sp>
      <p:sp>
        <p:nvSpPr>
          <p:cNvPr id="7" name="Rectangle 6"/>
          <p:cNvSpPr/>
          <p:nvPr/>
        </p:nvSpPr>
        <p:spPr>
          <a:xfrm>
            <a:off x="10172700" y="0"/>
            <a:ext cx="1181103" cy="1406767"/>
          </a:xfrm>
          <a:prstGeom prst="rect">
            <a:avLst/>
          </a:prstGeom>
          <a:solidFill>
            <a:srgbClr val="7030A0"/>
          </a:solidFill>
          <a:ln w="12701" cap="flat">
            <a:solidFill>
              <a:srgbClr val="41719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FFFFFF"/>
              </a:solidFill>
              <a:uFillTx/>
              <a:latin typeface="Calibri"/>
            </a:endParaRPr>
          </a:p>
        </p:txBody>
      </p:sp>
      <p:pic>
        <p:nvPicPr>
          <p:cNvPr id="8" name="Picture 7"/>
          <p:cNvPicPr>
            <a:picLocks noChangeAspect="1"/>
          </p:cNvPicPr>
          <p:nvPr/>
        </p:nvPicPr>
        <p:blipFill>
          <a:blip r:embed="rId5"/>
          <a:stretch>
            <a:fillRect/>
          </a:stretch>
        </p:blipFill>
        <p:spPr>
          <a:xfrm>
            <a:off x="10219590" y="265258"/>
            <a:ext cx="1087313" cy="1020497"/>
          </a:xfrm>
          <a:prstGeom prst="rect">
            <a:avLst/>
          </a:prstGeom>
          <a:noFill/>
          <a:ln cap="flat">
            <a:noFill/>
          </a:ln>
        </p:spPr>
      </p:pic>
      <p:cxnSp>
        <p:nvCxnSpPr>
          <p:cNvPr id="9" name="Straight Connector 9"/>
          <p:cNvCxnSpPr/>
          <p:nvPr/>
        </p:nvCxnSpPr>
        <p:spPr>
          <a:xfrm flipV="1">
            <a:off x="1524003" y="5583116"/>
            <a:ext cx="9144000" cy="35167"/>
          </a:xfrm>
          <a:prstGeom prst="straightConnector1">
            <a:avLst/>
          </a:prstGeom>
          <a:noFill/>
          <a:ln w="19046" cap="flat">
            <a:solidFill>
              <a:srgbClr val="7030A0"/>
            </a:solidFill>
            <a:prstDash val="solid"/>
            <a:miter/>
          </a:ln>
        </p:spPr>
      </p:cxnSp>
      <p:pic>
        <p:nvPicPr>
          <p:cNvPr id="44" name="Audio 43">
            <a:extLst>
              <a:ext uri="{FF2B5EF4-FFF2-40B4-BE49-F238E27FC236}">
                <a16:creationId xmlns:a16="http://schemas.microsoft.com/office/drawing/2014/main" id="{CD35C41C-09E4-88E8-E4A8-815091A6B1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2669"/>
    </mc:Choice>
    <mc:Fallback>
      <p:transition spd="slow" advTm="32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IE" dirty="0"/>
              <a:t>Tips for successful screening	 </a:t>
            </a:r>
          </a:p>
        </p:txBody>
      </p:sp>
      <p:sp>
        <p:nvSpPr>
          <p:cNvPr id="3" name="Content Placeholder 2"/>
          <p:cNvSpPr txBox="1">
            <a:spLocks noGrp="1"/>
          </p:cNvSpPr>
          <p:nvPr>
            <p:ph idx="1"/>
          </p:nvPr>
        </p:nvSpPr>
        <p:spPr/>
        <p:txBody>
          <a:bodyPr/>
          <a:lstStyle/>
          <a:p>
            <a:pPr lvl="1"/>
            <a:r>
              <a:rPr lang="en-IE" dirty="0"/>
              <a:t>Inclusion and exclusion criteria</a:t>
            </a:r>
          </a:p>
          <a:p>
            <a:pPr lvl="1"/>
            <a:r>
              <a:rPr lang="en-IE" dirty="0"/>
              <a:t>Review medical records in depth</a:t>
            </a:r>
          </a:p>
          <a:p>
            <a:pPr lvl="1"/>
            <a:r>
              <a:rPr lang="en-IE" dirty="0"/>
              <a:t>Engage all team members to ensure familiarity </a:t>
            </a:r>
            <a:br>
              <a:rPr lang="en-IE" dirty="0"/>
            </a:br>
            <a:r>
              <a:rPr lang="en-IE" dirty="0"/>
              <a:t>with the study</a:t>
            </a:r>
          </a:p>
          <a:p>
            <a:pPr lvl="1"/>
            <a:r>
              <a:rPr lang="en-IE" dirty="0"/>
              <a:t>Physical availability and direct communication </a:t>
            </a:r>
            <a:br>
              <a:rPr lang="en-IE" dirty="0"/>
            </a:br>
            <a:r>
              <a:rPr lang="en-IE" dirty="0"/>
              <a:t>between staff and research team</a:t>
            </a:r>
          </a:p>
          <a:p>
            <a:pPr lvl="1"/>
            <a:r>
              <a:rPr lang="en-IE" dirty="0"/>
              <a:t>Establish effective communication with </a:t>
            </a:r>
            <a:br>
              <a:rPr lang="en-IE" dirty="0"/>
            </a:br>
            <a:r>
              <a:rPr lang="en-IE" dirty="0"/>
              <a:t>physicians and nursing staff who may refer potential patient</a:t>
            </a:r>
          </a:p>
          <a:p>
            <a:pPr lvl="1"/>
            <a:r>
              <a:rPr lang="en-IE" dirty="0"/>
              <a:t>Eligibility criteria readily available</a:t>
            </a:r>
          </a:p>
          <a:p>
            <a:pPr lvl="1"/>
            <a:endParaRPr lang="en-IE" dirty="0"/>
          </a:p>
        </p:txBody>
      </p:sp>
      <p:sp>
        <p:nvSpPr>
          <p:cNvPr id="5" name="Footer Placeholder 4"/>
          <p:cNvSpPr txBox="1"/>
          <p:nvPr/>
        </p:nvSpPr>
        <p:spPr>
          <a:xfrm>
            <a:off x="4038603" y="6356351"/>
            <a:ext cx="4114800" cy="365129"/>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200" b="0" i="0" u="none" strike="noStrike" kern="1200" cap="none" spc="0" baseline="0">
                <a:solidFill>
                  <a:srgbClr val="898989"/>
                </a:solidFill>
                <a:uFillTx/>
                <a:latin typeface="Calibri"/>
              </a:rPr>
              <a:t>Irish Research Nurse and Midwives Network </a:t>
            </a:r>
          </a:p>
        </p:txBody>
      </p:sp>
      <p:sp>
        <p:nvSpPr>
          <p:cNvPr id="6" name="Slide Number Placeholder 5"/>
          <p:cNvSpPr txBox="1"/>
          <p:nvPr/>
        </p:nvSpPr>
        <p:spPr>
          <a:xfrm>
            <a:off x="8610603" y="6356351"/>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ACC3D70-1EFB-417D-B971-45B8A331D4F6}" type="slidenum">
              <a:rPr/>
              <a:t>10</a:t>
            </a:fld>
            <a:endParaRPr lang="en-IE" sz="1200" b="0" i="0" u="none" strike="noStrike" kern="1200" cap="none" spc="0" baseline="0">
              <a:solidFill>
                <a:srgbClr val="898989"/>
              </a:solidFill>
              <a:uFillTx/>
              <a:latin typeface="Calibri"/>
            </a:endParaRPr>
          </a:p>
        </p:txBody>
      </p:sp>
      <p:sp>
        <p:nvSpPr>
          <p:cNvPr id="7" name="Rectangle 6"/>
          <p:cNvSpPr/>
          <p:nvPr/>
        </p:nvSpPr>
        <p:spPr>
          <a:xfrm>
            <a:off x="10172700" y="0"/>
            <a:ext cx="1181103" cy="1406767"/>
          </a:xfrm>
          <a:prstGeom prst="rect">
            <a:avLst/>
          </a:prstGeom>
          <a:solidFill>
            <a:srgbClr val="7030A0"/>
          </a:solidFill>
          <a:ln w="12701" cap="flat">
            <a:solidFill>
              <a:srgbClr val="41719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FFFFFF"/>
              </a:solidFill>
              <a:uFillTx/>
              <a:latin typeface="Calibri"/>
            </a:endParaRPr>
          </a:p>
        </p:txBody>
      </p:sp>
      <p:pic>
        <p:nvPicPr>
          <p:cNvPr id="8" name="Picture 7"/>
          <p:cNvPicPr>
            <a:picLocks noChangeAspect="1"/>
          </p:cNvPicPr>
          <p:nvPr/>
        </p:nvPicPr>
        <p:blipFill>
          <a:blip r:embed="rId5"/>
          <a:stretch>
            <a:fillRect/>
          </a:stretch>
        </p:blipFill>
        <p:spPr>
          <a:xfrm>
            <a:off x="10219590" y="265258"/>
            <a:ext cx="1087313" cy="1020497"/>
          </a:xfrm>
          <a:prstGeom prst="rect">
            <a:avLst/>
          </a:prstGeom>
          <a:noFill/>
          <a:ln cap="flat">
            <a:noFill/>
          </a:ln>
        </p:spPr>
      </p:pic>
      <p:cxnSp>
        <p:nvCxnSpPr>
          <p:cNvPr id="9" name="Straight Connector 8"/>
          <p:cNvCxnSpPr/>
          <p:nvPr/>
        </p:nvCxnSpPr>
        <p:spPr>
          <a:xfrm>
            <a:off x="293074" y="6356351"/>
            <a:ext cx="11594126" cy="0"/>
          </a:xfrm>
          <a:prstGeom prst="straightConnector1">
            <a:avLst/>
          </a:prstGeom>
          <a:noFill/>
          <a:ln w="19046" cap="flat">
            <a:solidFill>
              <a:srgbClr val="7030A0"/>
            </a:solidFill>
            <a:prstDash val="solid"/>
            <a:miter/>
          </a:ln>
        </p:spPr>
      </p:cxnSp>
      <p:pic>
        <p:nvPicPr>
          <p:cNvPr id="6146" name="Picture 2" descr="11 Tips for Effectively Screening Participants for User Research Studies |  by Playbook UX | Medium">
            <a:extLst>
              <a:ext uri="{FF2B5EF4-FFF2-40B4-BE49-F238E27FC236}">
                <a16:creationId xmlns:a16="http://schemas.microsoft.com/office/drawing/2014/main" id="{A9B76394-ACEF-19E8-9A99-98E38705565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526" t="13333" r="16178" b="16959"/>
          <a:stretch/>
        </p:blipFill>
        <p:spPr bwMode="auto">
          <a:xfrm>
            <a:off x="8397414" y="2382838"/>
            <a:ext cx="3644351" cy="2092324"/>
          </a:xfrm>
          <a:prstGeom prst="rect">
            <a:avLst/>
          </a:prstGeom>
          <a:noFill/>
          <a:extLst>
            <a:ext uri="{909E8E84-426E-40DD-AFC4-6F175D3DCCD1}">
              <a14:hiddenFill xmlns:a14="http://schemas.microsoft.com/office/drawing/2010/main">
                <a:solidFill>
                  <a:srgbClr val="FFFFFF"/>
                </a:solidFill>
              </a14:hiddenFill>
            </a:ext>
          </a:extLst>
        </p:spPr>
      </p:pic>
      <p:pic>
        <p:nvPicPr>
          <p:cNvPr id="6158" name="Audio 6157">
            <a:extLst>
              <a:ext uri="{FF2B5EF4-FFF2-40B4-BE49-F238E27FC236}">
                <a16:creationId xmlns:a16="http://schemas.microsoft.com/office/drawing/2014/main" id="{68D2310A-9C39-FCD7-5EB0-B38EF094EAF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085727723"/>
      </p:ext>
    </p:extLst>
  </p:cSld>
  <p:clrMapOvr>
    <a:masterClrMapping/>
  </p:clrMapOvr>
  <mc:AlternateContent xmlns:mc="http://schemas.openxmlformats.org/markup-compatibility/2006">
    <mc:Choice xmlns:p14="http://schemas.microsoft.com/office/powerpoint/2010/main" Requires="p14">
      <p:transition spd="slow" p14:dur="2000" advTm="115820"/>
    </mc:Choice>
    <mc:Fallback>
      <p:transition spd="slow" advTm="115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15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15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IE" dirty="0"/>
              <a:t>Recruitment</a:t>
            </a:r>
          </a:p>
        </p:txBody>
      </p:sp>
      <p:sp>
        <p:nvSpPr>
          <p:cNvPr id="3" name="Content Placeholder 2"/>
          <p:cNvSpPr txBox="1">
            <a:spLocks noGrp="1"/>
          </p:cNvSpPr>
          <p:nvPr>
            <p:ph idx="1"/>
          </p:nvPr>
        </p:nvSpPr>
        <p:spPr/>
        <p:txBody>
          <a:bodyPr/>
          <a:lstStyle/>
          <a:p>
            <a:pPr lvl="1"/>
            <a:r>
              <a:rPr lang="en-IE" dirty="0"/>
              <a:t>Recruitment is often cited as a significant challenge in research</a:t>
            </a:r>
          </a:p>
          <a:p>
            <a:pPr lvl="1"/>
            <a:r>
              <a:rPr lang="en-IE" dirty="0"/>
              <a:t>Recruitment of planned sample size within defined time frame</a:t>
            </a:r>
          </a:p>
          <a:p>
            <a:pPr lvl="1"/>
            <a:r>
              <a:rPr lang="en-IE" dirty="0"/>
              <a:t>Insufficient or untimely patient recruitment can have serious consequences</a:t>
            </a:r>
          </a:p>
          <a:p>
            <a:pPr lvl="2"/>
            <a:r>
              <a:rPr lang="en-IE" dirty="0"/>
              <a:t>Length of trial may need to be extended</a:t>
            </a:r>
          </a:p>
          <a:p>
            <a:pPr lvl="2"/>
            <a:r>
              <a:rPr lang="en-IE" dirty="0"/>
              <a:t>Increase resource use</a:t>
            </a:r>
          </a:p>
          <a:p>
            <a:pPr lvl="2"/>
            <a:r>
              <a:rPr lang="en-IE" dirty="0"/>
              <a:t>Increase costs</a:t>
            </a:r>
          </a:p>
          <a:p>
            <a:pPr lvl="2"/>
            <a:r>
              <a:rPr lang="en-IE" dirty="0"/>
              <a:t>Compromise quality and reliability of study results</a:t>
            </a:r>
          </a:p>
          <a:p>
            <a:pPr lvl="1"/>
            <a:r>
              <a:rPr lang="en-IE" dirty="0"/>
              <a:t>Recruitment for successful clinical research</a:t>
            </a:r>
          </a:p>
          <a:p>
            <a:pPr lvl="1"/>
            <a:endParaRPr lang="en-IE" dirty="0"/>
          </a:p>
        </p:txBody>
      </p:sp>
      <p:sp>
        <p:nvSpPr>
          <p:cNvPr id="5" name="Footer Placeholder 4"/>
          <p:cNvSpPr txBox="1"/>
          <p:nvPr/>
        </p:nvSpPr>
        <p:spPr>
          <a:xfrm>
            <a:off x="4038603" y="6356351"/>
            <a:ext cx="4114800" cy="365129"/>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200" b="0" i="0" u="none" strike="noStrike" kern="1200" cap="none" spc="0" baseline="0">
                <a:solidFill>
                  <a:srgbClr val="898989"/>
                </a:solidFill>
                <a:uFillTx/>
                <a:latin typeface="Calibri"/>
              </a:rPr>
              <a:t>Irish Research Nurse and Midwives Network </a:t>
            </a:r>
          </a:p>
        </p:txBody>
      </p:sp>
      <p:sp>
        <p:nvSpPr>
          <p:cNvPr id="6" name="Slide Number Placeholder 5"/>
          <p:cNvSpPr txBox="1"/>
          <p:nvPr/>
        </p:nvSpPr>
        <p:spPr>
          <a:xfrm>
            <a:off x="8610603" y="6356351"/>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ACC3D70-1EFB-417D-B971-45B8A331D4F6}" type="slidenum">
              <a:rPr/>
              <a:t>11</a:t>
            </a:fld>
            <a:endParaRPr lang="en-IE" sz="1200" b="0" i="0" u="none" strike="noStrike" kern="1200" cap="none" spc="0" baseline="0">
              <a:solidFill>
                <a:srgbClr val="898989"/>
              </a:solidFill>
              <a:uFillTx/>
              <a:latin typeface="Calibri"/>
            </a:endParaRPr>
          </a:p>
        </p:txBody>
      </p:sp>
      <p:sp>
        <p:nvSpPr>
          <p:cNvPr id="7" name="Rectangle 6"/>
          <p:cNvSpPr/>
          <p:nvPr/>
        </p:nvSpPr>
        <p:spPr>
          <a:xfrm>
            <a:off x="10172700" y="0"/>
            <a:ext cx="1181103" cy="1406767"/>
          </a:xfrm>
          <a:prstGeom prst="rect">
            <a:avLst/>
          </a:prstGeom>
          <a:solidFill>
            <a:srgbClr val="7030A0"/>
          </a:solidFill>
          <a:ln w="12701" cap="flat">
            <a:solidFill>
              <a:srgbClr val="41719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FFFFFF"/>
              </a:solidFill>
              <a:uFillTx/>
              <a:latin typeface="Calibri"/>
            </a:endParaRPr>
          </a:p>
        </p:txBody>
      </p:sp>
      <p:pic>
        <p:nvPicPr>
          <p:cNvPr id="8" name="Picture 7"/>
          <p:cNvPicPr>
            <a:picLocks noChangeAspect="1"/>
          </p:cNvPicPr>
          <p:nvPr/>
        </p:nvPicPr>
        <p:blipFill>
          <a:blip r:embed="rId5"/>
          <a:stretch>
            <a:fillRect/>
          </a:stretch>
        </p:blipFill>
        <p:spPr>
          <a:xfrm>
            <a:off x="10219590" y="265258"/>
            <a:ext cx="1087313" cy="1020497"/>
          </a:xfrm>
          <a:prstGeom prst="rect">
            <a:avLst/>
          </a:prstGeom>
          <a:noFill/>
          <a:ln cap="flat">
            <a:noFill/>
          </a:ln>
        </p:spPr>
      </p:pic>
      <p:cxnSp>
        <p:nvCxnSpPr>
          <p:cNvPr id="9" name="Straight Connector 8"/>
          <p:cNvCxnSpPr/>
          <p:nvPr/>
        </p:nvCxnSpPr>
        <p:spPr>
          <a:xfrm>
            <a:off x="293074" y="6356351"/>
            <a:ext cx="11594126" cy="0"/>
          </a:xfrm>
          <a:prstGeom prst="straightConnector1">
            <a:avLst/>
          </a:prstGeom>
          <a:noFill/>
          <a:ln w="19046" cap="flat">
            <a:solidFill>
              <a:srgbClr val="7030A0"/>
            </a:solidFill>
            <a:prstDash val="solid"/>
            <a:miter/>
          </a:ln>
        </p:spPr>
      </p:cxnSp>
      <p:pic>
        <p:nvPicPr>
          <p:cNvPr id="32" name="Audio 31">
            <a:extLst>
              <a:ext uri="{FF2B5EF4-FFF2-40B4-BE49-F238E27FC236}">
                <a16:creationId xmlns:a16="http://schemas.microsoft.com/office/drawing/2014/main" id="{A708A646-7843-95AE-8B11-F49797E38A3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318101218"/>
      </p:ext>
    </p:extLst>
  </p:cSld>
  <p:clrMapOvr>
    <a:masterClrMapping/>
  </p:clrMapOvr>
  <mc:AlternateContent xmlns:mc="http://schemas.openxmlformats.org/markup-compatibility/2006">
    <mc:Choice xmlns:p14="http://schemas.microsoft.com/office/powerpoint/2010/main" Requires="p14">
      <p:transition spd="slow" p14:dur="2000" advTm="59923"/>
    </mc:Choice>
    <mc:Fallback>
      <p:transition spd="slow" advTm="59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IE" dirty="0"/>
              <a:t>Recruitment Windows</a:t>
            </a:r>
          </a:p>
        </p:txBody>
      </p:sp>
      <p:sp>
        <p:nvSpPr>
          <p:cNvPr id="5" name="Footer Placeholder 4"/>
          <p:cNvSpPr txBox="1"/>
          <p:nvPr/>
        </p:nvSpPr>
        <p:spPr>
          <a:xfrm>
            <a:off x="4038603" y="6356351"/>
            <a:ext cx="4114800" cy="365129"/>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200" b="0" i="0" u="none" strike="noStrike" kern="1200" cap="none" spc="0" baseline="0">
                <a:solidFill>
                  <a:srgbClr val="898989"/>
                </a:solidFill>
                <a:uFillTx/>
                <a:latin typeface="Calibri"/>
              </a:rPr>
              <a:t>Irish Research Nurse and Midwives Network </a:t>
            </a:r>
          </a:p>
        </p:txBody>
      </p:sp>
      <p:sp>
        <p:nvSpPr>
          <p:cNvPr id="6" name="Slide Number Placeholder 5"/>
          <p:cNvSpPr txBox="1"/>
          <p:nvPr/>
        </p:nvSpPr>
        <p:spPr>
          <a:xfrm>
            <a:off x="8610603" y="6356351"/>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ACC3D70-1EFB-417D-B971-45B8A331D4F6}" type="slidenum">
              <a:rPr/>
              <a:t>12</a:t>
            </a:fld>
            <a:endParaRPr lang="en-IE" sz="1200" b="0" i="0" u="none" strike="noStrike" kern="1200" cap="none" spc="0" baseline="0">
              <a:solidFill>
                <a:srgbClr val="898989"/>
              </a:solidFill>
              <a:uFillTx/>
              <a:latin typeface="Calibri"/>
            </a:endParaRPr>
          </a:p>
        </p:txBody>
      </p:sp>
      <p:sp>
        <p:nvSpPr>
          <p:cNvPr id="7" name="Rectangle 6"/>
          <p:cNvSpPr/>
          <p:nvPr/>
        </p:nvSpPr>
        <p:spPr>
          <a:xfrm>
            <a:off x="10172700" y="0"/>
            <a:ext cx="1181103" cy="1406767"/>
          </a:xfrm>
          <a:prstGeom prst="rect">
            <a:avLst/>
          </a:prstGeom>
          <a:solidFill>
            <a:srgbClr val="7030A0"/>
          </a:solidFill>
          <a:ln w="12701" cap="flat">
            <a:solidFill>
              <a:srgbClr val="41719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FFFFFF"/>
              </a:solidFill>
              <a:uFillTx/>
              <a:latin typeface="Calibri"/>
            </a:endParaRPr>
          </a:p>
        </p:txBody>
      </p:sp>
      <p:pic>
        <p:nvPicPr>
          <p:cNvPr id="8" name="Picture 7"/>
          <p:cNvPicPr>
            <a:picLocks noChangeAspect="1"/>
          </p:cNvPicPr>
          <p:nvPr/>
        </p:nvPicPr>
        <p:blipFill>
          <a:blip r:embed="rId5"/>
          <a:stretch>
            <a:fillRect/>
          </a:stretch>
        </p:blipFill>
        <p:spPr>
          <a:xfrm>
            <a:off x="10219590" y="265258"/>
            <a:ext cx="1087313" cy="1020497"/>
          </a:xfrm>
          <a:prstGeom prst="rect">
            <a:avLst/>
          </a:prstGeom>
          <a:noFill/>
          <a:ln cap="flat">
            <a:noFill/>
          </a:ln>
        </p:spPr>
      </p:pic>
      <p:cxnSp>
        <p:nvCxnSpPr>
          <p:cNvPr id="9" name="Straight Connector 8"/>
          <p:cNvCxnSpPr/>
          <p:nvPr/>
        </p:nvCxnSpPr>
        <p:spPr>
          <a:xfrm>
            <a:off x="293074" y="6356351"/>
            <a:ext cx="11594126" cy="0"/>
          </a:xfrm>
          <a:prstGeom prst="straightConnector1">
            <a:avLst/>
          </a:prstGeom>
          <a:noFill/>
          <a:ln w="19046" cap="flat">
            <a:solidFill>
              <a:srgbClr val="7030A0"/>
            </a:solidFill>
            <a:prstDash val="solid"/>
            <a:miter/>
          </a:ln>
        </p:spPr>
      </p:cxnSp>
      <p:pic>
        <p:nvPicPr>
          <p:cNvPr id="6146" name="Picture 2" descr="Time Management: 6 Research-Backed Tips for Leaders - SlideModel">
            <a:extLst>
              <a:ext uri="{FF2B5EF4-FFF2-40B4-BE49-F238E27FC236}">
                <a16:creationId xmlns:a16="http://schemas.microsoft.com/office/drawing/2014/main" id="{278F94F0-DA21-F35D-4E38-20F1D3CBAFE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500" t="31870" r="14063" b="-407"/>
          <a:stretch/>
        </p:blipFill>
        <p:spPr bwMode="auto">
          <a:xfrm>
            <a:off x="6497052" y="2476974"/>
            <a:ext cx="5390148" cy="2829671"/>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2">
            <a:extLst>
              <a:ext uri="{FF2B5EF4-FFF2-40B4-BE49-F238E27FC236}">
                <a16:creationId xmlns:a16="http://schemas.microsoft.com/office/drawing/2014/main" id="{9C7E76B3-E9C8-0883-B16D-AAF6CB69D472}"/>
              </a:ext>
            </a:extLst>
          </p:cNvPr>
          <p:cNvSpPr txBox="1">
            <a:spLocks noGrp="1"/>
          </p:cNvSpPr>
          <p:nvPr>
            <p:ph idx="1"/>
          </p:nvPr>
        </p:nvSpPr>
        <p:spPr>
          <a:xfrm>
            <a:off x="838203" y="1825627"/>
            <a:ext cx="5658849" cy="4351336"/>
          </a:xfrm>
        </p:spPr>
        <p:txBody>
          <a:bodyPr>
            <a:normAutofit/>
          </a:bodyPr>
          <a:lstStyle/>
          <a:p>
            <a:pPr lvl="1"/>
            <a:r>
              <a:rPr lang="en-IE" dirty="0"/>
              <a:t>Recruitment window based on first patient/first visit to last patient/last visit</a:t>
            </a:r>
          </a:p>
          <a:p>
            <a:pPr lvl="1"/>
            <a:r>
              <a:rPr lang="en-IE" dirty="0"/>
              <a:t>Recruitment is becoming more competitive</a:t>
            </a:r>
          </a:p>
          <a:p>
            <a:pPr lvl="1"/>
            <a:r>
              <a:rPr lang="en-IE" dirty="0"/>
              <a:t>As a site want to reach target recruitment</a:t>
            </a:r>
          </a:p>
          <a:p>
            <a:pPr lvl="1"/>
            <a:endParaRPr lang="en-IE" dirty="0"/>
          </a:p>
        </p:txBody>
      </p:sp>
      <p:pic>
        <p:nvPicPr>
          <p:cNvPr id="6147" name="Audio 6146">
            <a:extLst>
              <a:ext uri="{FF2B5EF4-FFF2-40B4-BE49-F238E27FC236}">
                <a16:creationId xmlns:a16="http://schemas.microsoft.com/office/drawing/2014/main" id="{48630C43-3643-F81C-3813-ADC3E9B571D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744193779"/>
      </p:ext>
    </p:extLst>
  </p:cSld>
  <p:clrMapOvr>
    <a:masterClrMapping/>
  </p:clrMapOvr>
  <mc:AlternateContent xmlns:mc="http://schemas.openxmlformats.org/markup-compatibility/2006">
    <mc:Choice xmlns:p14="http://schemas.microsoft.com/office/powerpoint/2010/main" Requires="p14">
      <p:transition spd="slow" p14:dur="2000" advTm="99751"/>
    </mc:Choice>
    <mc:Fallback>
      <p:transition spd="slow" advTm="99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14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14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IE" dirty="0"/>
              <a:t>Recruitment Methods</a:t>
            </a:r>
          </a:p>
        </p:txBody>
      </p:sp>
      <p:sp>
        <p:nvSpPr>
          <p:cNvPr id="5" name="Footer Placeholder 4"/>
          <p:cNvSpPr txBox="1"/>
          <p:nvPr/>
        </p:nvSpPr>
        <p:spPr>
          <a:xfrm>
            <a:off x="4038603" y="6356351"/>
            <a:ext cx="4114800" cy="365129"/>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200" b="0" i="0" u="none" strike="noStrike" kern="1200" cap="none" spc="0" baseline="0">
                <a:solidFill>
                  <a:srgbClr val="898989"/>
                </a:solidFill>
                <a:uFillTx/>
                <a:latin typeface="Calibri"/>
              </a:rPr>
              <a:t>Irish Research Nurse and Midwives Network </a:t>
            </a:r>
          </a:p>
        </p:txBody>
      </p:sp>
      <p:sp>
        <p:nvSpPr>
          <p:cNvPr id="6" name="Slide Number Placeholder 5"/>
          <p:cNvSpPr txBox="1"/>
          <p:nvPr/>
        </p:nvSpPr>
        <p:spPr>
          <a:xfrm>
            <a:off x="8610603" y="6356351"/>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ACC3D70-1EFB-417D-B971-45B8A331D4F6}" type="slidenum">
              <a:rPr/>
              <a:t>13</a:t>
            </a:fld>
            <a:endParaRPr lang="en-IE" sz="1200" b="0" i="0" u="none" strike="noStrike" kern="1200" cap="none" spc="0" baseline="0">
              <a:solidFill>
                <a:srgbClr val="898989"/>
              </a:solidFill>
              <a:uFillTx/>
              <a:latin typeface="Calibri"/>
            </a:endParaRPr>
          </a:p>
        </p:txBody>
      </p:sp>
      <p:sp>
        <p:nvSpPr>
          <p:cNvPr id="7" name="Rectangle 6"/>
          <p:cNvSpPr/>
          <p:nvPr/>
        </p:nvSpPr>
        <p:spPr>
          <a:xfrm>
            <a:off x="10172700" y="0"/>
            <a:ext cx="1181103" cy="1406767"/>
          </a:xfrm>
          <a:prstGeom prst="rect">
            <a:avLst/>
          </a:prstGeom>
          <a:solidFill>
            <a:srgbClr val="7030A0"/>
          </a:solidFill>
          <a:ln w="12701" cap="flat">
            <a:solidFill>
              <a:srgbClr val="41719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FFFFFF"/>
              </a:solidFill>
              <a:uFillTx/>
              <a:latin typeface="Calibri"/>
            </a:endParaRPr>
          </a:p>
        </p:txBody>
      </p:sp>
      <p:pic>
        <p:nvPicPr>
          <p:cNvPr id="8" name="Picture 7"/>
          <p:cNvPicPr>
            <a:picLocks noChangeAspect="1"/>
          </p:cNvPicPr>
          <p:nvPr/>
        </p:nvPicPr>
        <p:blipFill>
          <a:blip r:embed="rId5"/>
          <a:stretch>
            <a:fillRect/>
          </a:stretch>
        </p:blipFill>
        <p:spPr>
          <a:xfrm>
            <a:off x="10219590" y="265258"/>
            <a:ext cx="1087313" cy="1020497"/>
          </a:xfrm>
          <a:prstGeom prst="rect">
            <a:avLst/>
          </a:prstGeom>
          <a:noFill/>
          <a:ln cap="flat">
            <a:noFill/>
          </a:ln>
        </p:spPr>
      </p:pic>
      <p:cxnSp>
        <p:nvCxnSpPr>
          <p:cNvPr id="9" name="Straight Connector 8"/>
          <p:cNvCxnSpPr/>
          <p:nvPr/>
        </p:nvCxnSpPr>
        <p:spPr>
          <a:xfrm>
            <a:off x="293074" y="6356351"/>
            <a:ext cx="11594126" cy="0"/>
          </a:xfrm>
          <a:prstGeom prst="straightConnector1">
            <a:avLst/>
          </a:prstGeom>
          <a:noFill/>
          <a:ln w="19046" cap="flat">
            <a:solidFill>
              <a:srgbClr val="7030A0"/>
            </a:solidFill>
            <a:prstDash val="solid"/>
            <a:miter/>
          </a:ln>
        </p:spPr>
      </p:cxnSp>
      <p:graphicFrame>
        <p:nvGraphicFramePr>
          <p:cNvPr id="13" name="Content Placeholder 12">
            <a:extLst>
              <a:ext uri="{FF2B5EF4-FFF2-40B4-BE49-F238E27FC236}">
                <a16:creationId xmlns:a16="http://schemas.microsoft.com/office/drawing/2014/main" id="{53832207-3D70-8E7A-F4F4-E1EA6FB080BB}"/>
              </a:ext>
            </a:extLst>
          </p:cNvPr>
          <p:cNvGraphicFramePr>
            <a:graphicFrameLocks noGrp="1"/>
          </p:cNvGraphicFramePr>
          <p:nvPr>
            <p:ph idx="1"/>
            <p:extLst>
              <p:ext uri="{D42A27DB-BD31-4B8C-83A1-F6EECF244321}">
                <p14:modId xmlns:p14="http://schemas.microsoft.com/office/powerpoint/2010/main" val="252402989"/>
              </p:ext>
            </p:extLst>
          </p:nvPr>
        </p:nvGraphicFramePr>
        <p:xfrm>
          <a:off x="703749" y="1236672"/>
          <a:ext cx="11183451" cy="505657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49" name="Audio 48">
            <a:extLst>
              <a:ext uri="{FF2B5EF4-FFF2-40B4-BE49-F238E27FC236}">
                <a16:creationId xmlns:a16="http://schemas.microsoft.com/office/drawing/2014/main" id="{F2AD412A-F851-46FB-F89B-C93E7E14581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54009726"/>
      </p:ext>
    </p:extLst>
  </p:cSld>
  <p:clrMapOvr>
    <a:masterClrMapping/>
  </p:clrMapOvr>
  <mc:AlternateContent xmlns:mc="http://schemas.openxmlformats.org/markup-compatibility/2006">
    <mc:Choice xmlns:p14="http://schemas.microsoft.com/office/powerpoint/2010/main" Requires="p14">
      <p:transition spd="slow" p14:dur="2000" advTm="130067"/>
    </mc:Choice>
    <mc:Fallback>
      <p:transition spd="slow" advTm="130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IE" dirty="0"/>
              <a:t>Challenges to recruitment</a:t>
            </a:r>
          </a:p>
        </p:txBody>
      </p:sp>
      <p:sp>
        <p:nvSpPr>
          <p:cNvPr id="3" name="Content Placeholder 2"/>
          <p:cNvSpPr txBox="1">
            <a:spLocks noGrp="1"/>
          </p:cNvSpPr>
          <p:nvPr>
            <p:ph idx="1"/>
          </p:nvPr>
        </p:nvSpPr>
        <p:spPr/>
        <p:txBody>
          <a:bodyPr/>
          <a:lstStyle/>
          <a:p>
            <a:pPr lvl="1"/>
            <a:r>
              <a:rPr lang="en-IE" dirty="0"/>
              <a:t>Stringent inclusion/exclusion criteria</a:t>
            </a:r>
          </a:p>
          <a:p>
            <a:pPr lvl="1"/>
            <a:r>
              <a:rPr lang="en-IE" dirty="0"/>
              <a:t>Treating clinician does not have equipoise</a:t>
            </a:r>
          </a:p>
          <a:p>
            <a:pPr lvl="1"/>
            <a:r>
              <a:rPr lang="en-IE" dirty="0"/>
              <a:t>Unavailability of research staff to recruit within randomisation window</a:t>
            </a:r>
          </a:p>
          <a:p>
            <a:pPr lvl="1"/>
            <a:r>
              <a:rPr lang="en-IE" dirty="0"/>
              <a:t>Vulnerable patients</a:t>
            </a:r>
          </a:p>
          <a:p>
            <a:pPr lvl="2"/>
            <a:r>
              <a:rPr lang="en-IE" dirty="0"/>
              <a:t>Substitute decision maker do not feel comfortable/wish to be responsible for signing informed consent</a:t>
            </a:r>
          </a:p>
          <a:p>
            <a:pPr lvl="1"/>
            <a:r>
              <a:rPr lang="en-IE" dirty="0"/>
              <a:t>Fear of receiving placebo</a:t>
            </a:r>
          </a:p>
          <a:p>
            <a:pPr lvl="1"/>
            <a:r>
              <a:rPr lang="en-IE" dirty="0"/>
              <a:t>Fear of being treated like ‘guinea pig’</a:t>
            </a:r>
          </a:p>
          <a:p>
            <a:pPr lvl="1"/>
            <a:r>
              <a:rPr lang="en-IE" dirty="0"/>
              <a:t>Staffing issues</a:t>
            </a:r>
          </a:p>
          <a:p>
            <a:pPr lvl="1"/>
            <a:endParaRPr lang="en-IE" dirty="0"/>
          </a:p>
        </p:txBody>
      </p:sp>
      <p:sp>
        <p:nvSpPr>
          <p:cNvPr id="5" name="Footer Placeholder 4"/>
          <p:cNvSpPr txBox="1"/>
          <p:nvPr/>
        </p:nvSpPr>
        <p:spPr>
          <a:xfrm>
            <a:off x="4038603" y="6356351"/>
            <a:ext cx="4114800" cy="365129"/>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200" b="0" i="0" u="none" strike="noStrike" kern="1200" cap="none" spc="0" baseline="0">
                <a:solidFill>
                  <a:srgbClr val="898989"/>
                </a:solidFill>
                <a:uFillTx/>
                <a:latin typeface="Calibri"/>
              </a:rPr>
              <a:t>Irish Research Nurse and Midwives Network </a:t>
            </a:r>
          </a:p>
        </p:txBody>
      </p:sp>
      <p:sp>
        <p:nvSpPr>
          <p:cNvPr id="6" name="Slide Number Placeholder 5"/>
          <p:cNvSpPr txBox="1"/>
          <p:nvPr/>
        </p:nvSpPr>
        <p:spPr>
          <a:xfrm>
            <a:off x="8610603" y="6356351"/>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ACC3D70-1EFB-417D-B971-45B8A331D4F6}" type="slidenum">
              <a:rPr/>
              <a:t>14</a:t>
            </a:fld>
            <a:endParaRPr lang="en-IE" sz="1200" b="0" i="0" u="none" strike="noStrike" kern="1200" cap="none" spc="0" baseline="0">
              <a:solidFill>
                <a:srgbClr val="898989"/>
              </a:solidFill>
              <a:uFillTx/>
              <a:latin typeface="Calibri"/>
            </a:endParaRPr>
          </a:p>
        </p:txBody>
      </p:sp>
      <p:sp>
        <p:nvSpPr>
          <p:cNvPr id="7" name="Rectangle 6"/>
          <p:cNvSpPr/>
          <p:nvPr/>
        </p:nvSpPr>
        <p:spPr>
          <a:xfrm>
            <a:off x="10172700" y="0"/>
            <a:ext cx="1181103" cy="1406767"/>
          </a:xfrm>
          <a:prstGeom prst="rect">
            <a:avLst/>
          </a:prstGeom>
          <a:solidFill>
            <a:srgbClr val="7030A0"/>
          </a:solidFill>
          <a:ln w="12701" cap="flat">
            <a:solidFill>
              <a:srgbClr val="41719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FFFFFF"/>
              </a:solidFill>
              <a:uFillTx/>
              <a:latin typeface="Calibri"/>
            </a:endParaRPr>
          </a:p>
        </p:txBody>
      </p:sp>
      <p:pic>
        <p:nvPicPr>
          <p:cNvPr id="8" name="Picture 7"/>
          <p:cNvPicPr>
            <a:picLocks noChangeAspect="1"/>
          </p:cNvPicPr>
          <p:nvPr/>
        </p:nvPicPr>
        <p:blipFill>
          <a:blip r:embed="rId5"/>
          <a:stretch>
            <a:fillRect/>
          </a:stretch>
        </p:blipFill>
        <p:spPr>
          <a:xfrm>
            <a:off x="10219590" y="265258"/>
            <a:ext cx="1087313" cy="1020497"/>
          </a:xfrm>
          <a:prstGeom prst="rect">
            <a:avLst/>
          </a:prstGeom>
          <a:noFill/>
          <a:ln cap="flat">
            <a:noFill/>
          </a:ln>
        </p:spPr>
      </p:pic>
      <p:cxnSp>
        <p:nvCxnSpPr>
          <p:cNvPr id="9" name="Straight Connector 8"/>
          <p:cNvCxnSpPr/>
          <p:nvPr/>
        </p:nvCxnSpPr>
        <p:spPr>
          <a:xfrm>
            <a:off x="293074" y="6356351"/>
            <a:ext cx="11594126" cy="0"/>
          </a:xfrm>
          <a:prstGeom prst="straightConnector1">
            <a:avLst/>
          </a:prstGeom>
          <a:noFill/>
          <a:ln w="19046" cap="flat">
            <a:solidFill>
              <a:srgbClr val="7030A0"/>
            </a:solidFill>
            <a:prstDash val="solid"/>
            <a:miter/>
          </a:ln>
        </p:spPr>
      </p:cxnSp>
      <p:pic>
        <p:nvPicPr>
          <p:cNvPr id="65" name="Audio 64">
            <a:extLst>
              <a:ext uri="{FF2B5EF4-FFF2-40B4-BE49-F238E27FC236}">
                <a16:creationId xmlns:a16="http://schemas.microsoft.com/office/drawing/2014/main" id="{36AAE145-BF36-E503-35AE-30A0DD52A16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278718657"/>
      </p:ext>
    </p:extLst>
  </p:cSld>
  <p:clrMapOvr>
    <a:masterClrMapping/>
  </p:clrMapOvr>
  <mc:AlternateContent xmlns:mc="http://schemas.openxmlformats.org/markup-compatibility/2006">
    <mc:Choice xmlns:p14="http://schemas.microsoft.com/office/powerpoint/2010/main" Requires="p14">
      <p:transition spd="slow" p14:dur="2000" advTm="114995"/>
    </mc:Choice>
    <mc:Fallback>
      <p:transition spd="slow" advTm="114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IE" dirty="0"/>
              <a:t>Tips for successful recruitment</a:t>
            </a:r>
          </a:p>
        </p:txBody>
      </p:sp>
      <p:sp>
        <p:nvSpPr>
          <p:cNvPr id="3" name="Content Placeholder 2"/>
          <p:cNvSpPr txBox="1">
            <a:spLocks noGrp="1"/>
          </p:cNvSpPr>
          <p:nvPr>
            <p:ph idx="1"/>
          </p:nvPr>
        </p:nvSpPr>
        <p:spPr/>
        <p:txBody>
          <a:bodyPr>
            <a:normAutofit lnSpcReduction="10000"/>
          </a:bodyPr>
          <a:lstStyle/>
          <a:p>
            <a:pPr lvl="1"/>
            <a:r>
              <a:rPr lang="en-IE" dirty="0"/>
              <a:t>Conduct feasibility</a:t>
            </a:r>
          </a:p>
          <a:p>
            <a:pPr lvl="1"/>
            <a:r>
              <a:rPr lang="en-IE" dirty="0"/>
              <a:t>Advertising and information material</a:t>
            </a:r>
          </a:p>
          <a:p>
            <a:pPr lvl="2"/>
            <a:r>
              <a:rPr lang="en-IE" dirty="0"/>
              <a:t>Clear and easy to understand</a:t>
            </a:r>
          </a:p>
          <a:p>
            <a:pPr lvl="2"/>
            <a:r>
              <a:rPr lang="en-IE" dirty="0"/>
              <a:t>Easily identifiable ‘value’ of research project</a:t>
            </a:r>
          </a:p>
          <a:p>
            <a:pPr lvl="2"/>
            <a:r>
              <a:rPr lang="en-IE" dirty="0"/>
              <a:t>Professional and competent appearance</a:t>
            </a:r>
          </a:p>
          <a:p>
            <a:pPr lvl="2"/>
            <a:r>
              <a:rPr lang="en-IE" dirty="0"/>
              <a:t>Clear and easy to remember contact details</a:t>
            </a:r>
          </a:p>
          <a:p>
            <a:pPr lvl="1"/>
            <a:r>
              <a:rPr lang="en-IE" dirty="0"/>
              <a:t>Online presence</a:t>
            </a:r>
          </a:p>
          <a:p>
            <a:pPr lvl="2"/>
            <a:r>
              <a:rPr lang="en-IE" dirty="0"/>
              <a:t>Easy to remember domain name</a:t>
            </a:r>
          </a:p>
          <a:p>
            <a:pPr lvl="2"/>
            <a:r>
              <a:rPr lang="en-IE" dirty="0"/>
              <a:t>Eligibility criteria presented clearly </a:t>
            </a:r>
          </a:p>
          <a:p>
            <a:pPr lvl="2"/>
            <a:r>
              <a:rPr lang="en-IE" dirty="0"/>
              <a:t>Create positive awareness online </a:t>
            </a:r>
          </a:p>
          <a:p>
            <a:pPr lvl="1"/>
            <a:r>
              <a:rPr lang="en-IE" dirty="0"/>
              <a:t>Re-evaluate inclusion and exclusion criteria</a:t>
            </a:r>
          </a:p>
          <a:p>
            <a:pPr lvl="1"/>
            <a:r>
              <a:rPr lang="en-IE" dirty="0"/>
              <a:t>Increase budget for recruitment activities</a:t>
            </a:r>
          </a:p>
        </p:txBody>
      </p:sp>
      <p:sp>
        <p:nvSpPr>
          <p:cNvPr id="5" name="Footer Placeholder 4"/>
          <p:cNvSpPr txBox="1"/>
          <p:nvPr/>
        </p:nvSpPr>
        <p:spPr>
          <a:xfrm>
            <a:off x="4038603" y="6356351"/>
            <a:ext cx="4114800" cy="365129"/>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200" b="0" i="0" u="none" strike="noStrike" kern="1200" cap="none" spc="0" baseline="0">
                <a:solidFill>
                  <a:srgbClr val="898989"/>
                </a:solidFill>
                <a:uFillTx/>
                <a:latin typeface="Calibri"/>
              </a:rPr>
              <a:t>Irish Research Nurse and Midwives Network </a:t>
            </a:r>
          </a:p>
        </p:txBody>
      </p:sp>
      <p:sp>
        <p:nvSpPr>
          <p:cNvPr id="6" name="Slide Number Placeholder 5"/>
          <p:cNvSpPr txBox="1"/>
          <p:nvPr/>
        </p:nvSpPr>
        <p:spPr>
          <a:xfrm>
            <a:off x="8610603" y="6356351"/>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ACC3D70-1EFB-417D-B971-45B8A331D4F6}" type="slidenum">
              <a:rPr/>
              <a:t>15</a:t>
            </a:fld>
            <a:endParaRPr lang="en-IE" sz="1200" b="0" i="0" u="none" strike="noStrike" kern="1200" cap="none" spc="0" baseline="0">
              <a:solidFill>
                <a:srgbClr val="898989"/>
              </a:solidFill>
              <a:uFillTx/>
              <a:latin typeface="Calibri"/>
            </a:endParaRPr>
          </a:p>
        </p:txBody>
      </p:sp>
      <p:sp>
        <p:nvSpPr>
          <p:cNvPr id="7" name="Rectangle 6"/>
          <p:cNvSpPr/>
          <p:nvPr/>
        </p:nvSpPr>
        <p:spPr>
          <a:xfrm>
            <a:off x="10172700" y="0"/>
            <a:ext cx="1181103" cy="1406767"/>
          </a:xfrm>
          <a:prstGeom prst="rect">
            <a:avLst/>
          </a:prstGeom>
          <a:solidFill>
            <a:srgbClr val="7030A0"/>
          </a:solidFill>
          <a:ln w="12701" cap="flat">
            <a:solidFill>
              <a:srgbClr val="41719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FFFFFF"/>
              </a:solidFill>
              <a:uFillTx/>
              <a:latin typeface="Calibri"/>
            </a:endParaRPr>
          </a:p>
        </p:txBody>
      </p:sp>
      <p:pic>
        <p:nvPicPr>
          <p:cNvPr id="8" name="Picture 7"/>
          <p:cNvPicPr>
            <a:picLocks noChangeAspect="1"/>
          </p:cNvPicPr>
          <p:nvPr/>
        </p:nvPicPr>
        <p:blipFill>
          <a:blip r:embed="rId5"/>
          <a:stretch>
            <a:fillRect/>
          </a:stretch>
        </p:blipFill>
        <p:spPr>
          <a:xfrm>
            <a:off x="10219590" y="265258"/>
            <a:ext cx="1087313" cy="1020497"/>
          </a:xfrm>
          <a:prstGeom prst="rect">
            <a:avLst/>
          </a:prstGeom>
          <a:noFill/>
          <a:ln cap="flat">
            <a:noFill/>
          </a:ln>
        </p:spPr>
      </p:pic>
      <p:cxnSp>
        <p:nvCxnSpPr>
          <p:cNvPr id="9" name="Straight Connector 8"/>
          <p:cNvCxnSpPr/>
          <p:nvPr/>
        </p:nvCxnSpPr>
        <p:spPr>
          <a:xfrm>
            <a:off x="293074" y="6356351"/>
            <a:ext cx="11594126" cy="0"/>
          </a:xfrm>
          <a:prstGeom prst="straightConnector1">
            <a:avLst/>
          </a:prstGeom>
          <a:noFill/>
          <a:ln w="19046" cap="flat">
            <a:solidFill>
              <a:srgbClr val="7030A0"/>
            </a:solidFill>
            <a:prstDash val="solid"/>
            <a:miter/>
          </a:ln>
        </p:spPr>
      </p:cxnSp>
      <p:pic>
        <p:nvPicPr>
          <p:cNvPr id="25" name="Audio 24">
            <a:extLst>
              <a:ext uri="{FF2B5EF4-FFF2-40B4-BE49-F238E27FC236}">
                <a16:creationId xmlns:a16="http://schemas.microsoft.com/office/drawing/2014/main" id="{CF618EE5-0CF4-CADB-13D6-D2CAB5E4C44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153501552"/>
      </p:ext>
    </p:extLst>
  </p:cSld>
  <p:clrMapOvr>
    <a:masterClrMapping/>
  </p:clrMapOvr>
  <mc:AlternateContent xmlns:mc="http://schemas.openxmlformats.org/markup-compatibility/2006">
    <mc:Choice xmlns:p14="http://schemas.microsoft.com/office/powerpoint/2010/main" Requires="p14">
      <p:transition spd="slow" p14:dur="2000" advTm="78212"/>
    </mc:Choice>
    <mc:Fallback>
      <p:transition spd="slow" advTm="78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IE" dirty="0"/>
              <a:t>Tips for successful recruitment</a:t>
            </a:r>
          </a:p>
        </p:txBody>
      </p:sp>
      <p:sp>
        <p:nvSpPr>
          <p:cNvPr id="3" name="Content Placeholder 2"/>
          <p:cNvSpPr txBox="1">
            <a:spLocks noGrp="1"/>
          </p:cNvSpPr>
          <p:nvPr>
            <p:ph idx="1"/>
          </p:nvPr>
        </p:nvSpPr>
        <p:spPr/>
        <p:txBody>
          <a:bodyPr/>
          <a:lstStyle/>
          <a:p>
            <a:pPr lvl="1"/>
            <a:r>
              <a:rPr lang="en-IE" dirty="0"/>
              <a:t>Hold regular update meetings with investigators</a:t>
            </a:r>
          </a:p>
          <a:p>
            <a:pPr lvl="2"/>
            <a:r>
              <a:rPr lang="en-IE" dirty="0"/>
              <a:t>Opportunity to discuss predicted and actual recruitment target</a:t>
            </a:r>
          </a:p>
          <a:p>
            <a:pPr lvl="2"/>
            <a:r>
              <a:rPr lang="en-IE" dirty="0"/>
              <a:t>Allows issues to be resolved</a:t>
            </a:r>
          </a:p>
          <a:p>
            <a:pPr lvl="1"/>
            <a:r>
              <a:rPr lang="en-IE" dirty="0"/>
              <a:t>Motivate investigators by frequent communication</a:t>
            </a:r>
          </a:p>
          <a:p>
            <a:pPr lvl="1"/>
            <a:r>
              <a:rPr lang="en-IE" dirty="0"/>
              <a:t>Incentivise participation by medics</a:t>
            </a:r>
          </a:p>
        </p:txBody>
      </p:sp>
      <p:sp>
        <p:nvSpPr>
          <p:cNvPr id="5" name="Footer Placeholder 4"/>
          <p:cNvSpPr txBox="1"/>
          <p:nvPr/>
        </p:nvSpPr>
        <p:spPr>
          <a:xfrm>
            <a:off x="4038603" y="6356351"/>
            <a:ext cx="4114800" cy="365129"/>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200" b="0" i="0" u="none" strike="noStrike" kern="1200" cap="none" spc="0" baseline="0">
                <a:solidFill>
                  <a:srgbClr val="898989"/>
                </a:solidFill>
                <a:uFillTx/>
                <a:latin typeface="Calibri"/>
              </a:rPr>
              <a:t>Irish Research Nurse and Midwives Network </a:t>
            </a:r>
          </a:p>
        </p:txBody>
      </p:sp>
      <p:sp>
        <p:nvSpPr>
          <p:cNvPr id="6" name="Slide Number Placeholder 5"/>
          <p:cNvSpPr txBox="1"/>
          <p:nvPr/>
        </p:nvSpPr>
        <p:spPr>
          <a:xfrm>
            <a:off x="8610603" y="6356351"/>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ACC3D70-1EFB-417D-B971-45B8A331D4F6}" type="slidenum">
              <a:rPr/>
              <a:t>16</a:t>
            </a:fld>
            <a:endParaRPr lang="en-IE" sz="1200" b="0" i="0" u="none" strike="noStrike" kern="1200" cap="none" spc="0" baseline="0">
              <a:solidFill>
                <a:srgbClr val="898989"/>
              </a:solidFill>
              <a:uFillTx/>
              <a:latin typeface="Calibri"/>
            </a:endParaRPr>
          </a:p>
        </p:txBody>
      </p:sp>
      <p:sp>
        <p:nvSpPr>
          <p:cNvPr id="7" name="Rectangle 6"/>
          <p:cNvSpPr/>
          <p:nvPr/>
        </p:nvSpPr>
        <p:spPr>
          <a:xfrm>
            <a:off x="10172700" y="0"/>
            <a:ext cx="1181103" cy="1406767"/>
          </a:xfrm>
          <a:prstGeom prst="rect">
            <a:avLst/>
          </a:prstGeom>
          <a:solidFill>
            <a:srgbClr val="7030A0"/>
          </a:solidFill>
          <a:ln w="12701" cap="flat">
            <a:solidFill>
              <a:srgbClr val="41719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FFFFFF"/>
              </a:solidFill>
              <a:uFillTx/>
              <a:latin typeface="Calibri"/>
            </a:endParaRPr>
          </a:p>
        </p:txBody>
      </p:sp>
      <p:pic>
        <p:nvPicPr>
          <p:cNvPr id="8" name="Picture 7"/>
          <p:cNvPicPr>
            <a:picLocks noChangeAspect="1"/>
          </p:cNvPicPr>
          <p:nvPr/>
        </p:nvPicPr>
        <p:blipFill>
          <a:blip r:embed="rId5"/>
          <a:stretch>
            <a:fillRect/>
          </a:stretch>
        </p:blipFill>
        <p:spPr>
          <a:xfrm>
            <a:off x="10219590" y="265258"/>
            <a:ext cx="1087313" cy="1020497"/>
          </a:xfrm>
          <a:prstGeom prst="rect">
            <a:avLst/>
          </a:prstGeom>
          <a:noFill/>
          <a:ln cap="flat">
            <a:noFill/>
          </a:ln>
        </p:spPr>
      </p:pic>
      <p:cxnSp>
        <p:nvCxnSpPr>
          <p:cNvPr id="9" name="Straight Connector 8"/>
          <p:cNvCxnSpPr/>
          <p:nvPr/>
        </p:nvCxnSpPr>
        <p:spPr>
          <a:xfrm>
            <a:off x="293074" y="6356351"/>
            <a:ext cx="11594126" cy="0"/>
          </a:xfrm>
          <a:prstGeom prst="straightConnector1">
            <a:avLst/>
          </a:prstGeom>
          <a:noFill/>
          <a:ln w="19046" cap="flat">
            <a:solidFill>
              <a:srgbClr val="7030A0"/>
            </a:solidFill>
            <a:prstDash val="solid"/>
            <a:miter/>
          </a:ln>
        </p:spPr>
      </p:cxnSp>
      <p:pic>
        <p:nvPicPr>
          <p:cNvPr id="8194" name="Picture 2" descr="ACHIEVE SUCCESS AS A CLINICAL RESEARCH PATIENT RECRUITER (Part 2): THE  PATIENT RECRUITMENT PROCESS">
            <a:extLst>
              <a:ext uri="{FF2B5EF4-FFF2-40B4-BE49-F238E27FC236}">
                <a16:creationId xmlns:a16="http://schemas.microsoft.com/office/drawing/2014/main" id="{E4893487-8692-540E-3B86-20AABD0F75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8527" y="3481893"/>
            <a:ext cx="5258673" cy="2695070"/>
          </a:xfrm>
          <a:prstGeom prst="rect">
            <a:avLst/>
          </a:prstGeom>
          <a:noFill/>
          <a:extLst>
            <a:ext uri="{909E8E84-426E-40DD-AFC4-6F175D3DCCD1}">
              <a14:hiddenFill xmlns:a14="http://schemas.microsoft.com/office/drawing/2010/main">
                <a:solidFill>
                  <a:srgbClr val="FFFFFF"/>
                </a:solidFill>
              </a14:hiddenFill>
            </a:ext>
          </a:extLst>
        </p:spPr>
      </p:pic>
      <p:pic>
        <p:nvPicPr>
          <p:cNvPr id="34" name="Audio 33">
            <a:extLst>
              <a:ext uri="{FF2B5EF4-FFF2-40B4-BE49-F238E27FC236}">
                <a16:creationId xmlns:a16="http://schemas.microsoft.com/office/drawing/2014/main" id="{31F1EF1E-4AA9-FC5C-AE06-49CFECB522D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178070128"/>
      </p:ext>
    </p:extLst>
  </p:cSld>
  <p:clrMapOvr>
    <a:masterClrMapping/>
  </p:clrMapOvr>
  <mc:AlternateContent xmlns:mc="http://schemas.openxmlformats.org/markup-compatibility/2006">
    <mc:Choice xmlns:p14="http://schemas.microsoft.com/office/powerpoint/2010/main" Requires="p14">
      <p:transition spd="slow" p14:dur="2000" advTm="70223"/>
    </mc:Choice>
    <mc:Fallback>
      <p:transition spd="slow" advTm="70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IE" dirty="0"/>
              <a:t>Retention </a:t>
            </a:r>
          </a:p>
        </p:txBody>
      </p:sp>
      <p:sp>
        <p:nvSpPr>
          <p:cNvPr id="3" name="Content Placeholder 2"/>
          <p:cNvSpPr txBox="1">
            <a:spLocks noGrp="1"/>
          </p:cNvSpPr>
          <p:nvPr>
            <p:ph idx="1"/>
          </p:nvPr>
        </p:nvSpPr>
        <p:spPr/>
        <p:txBody>
          <a:bodyPr/>
          <a:lstStyle/>
          <a:p>
            <a:pPr lvl="1"/>
            <a:r>
              <a:rPr lang="en-IE" dirty="0"/>
              <a:t>Apart from recruitment of participants retention is equally important</a:t>
            </a:r>
          </a:p>
          <a:p>
            <a:pPr lvl="1"/>
            <a:r>
              <a:rPr lang="en-IE" dirty="0"/>
              <a:t>Participant is the most important member of the research study team</a:t>
            </a:r>
          </a:p>
          <a:p>
            <a:pPr lvl="1"/>
            <a:r>
              <a:rPr lang="en-IE" dirty="0"/>
              <a:t>Multiple factors can influence a participant’s decision to drop out of a study</a:t>
            </a:r>
          </a:p>
          <a:p>
            <a:pPr lvl="1"/>
            <a:r>
              <a:rPr lang="en-IE" dirty="0"/>
              <a:t>Some drop out inevitable and outside research team control</a:t>
            </a:r>
          </a:p>
          <a:p>
            <a:pPr lvl="1"/>
            <a:r>
              <a:rPr lang="en-IE" dirty="0"/>
              <a:t>Many can be prevented</a:t>
            </a:r>
          </a:p>
          <a:p>
            <a:pPr lvl="1"/>
            <a:r>
              <a:rPr lang="en-IE" dirty="0"/>
              <a:t>High levels of dropout can cause significant expense</a:t>
            </a:r>
          </a:p>
        </p:txBody>
      </p:sp>
      <p:sp>
        <p:nvSpPr>
          <p:cNvPr id="5" name="Footer Placeholder 4"/>
          <p:cNvSpPr txBox="1"/>
          <p:nvPr/>
        </p:nvSpPr>
        <p:spPr>
          <a:xfrm>
            <a:off x="4038603" y="6356351"/>
            <a:ext cx="4114800" cy="365129"/>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200" b="0" i="0" u="none" strike="noStrike" kern="1200" cap="none" spc="0" baseline="0">
                <a:solidFill>
                  <a:srgbClr val="898989"/>
                </a:solidFill>
                <a:uFillTx/>
                <a:latin typeface="Calibri"/>
              </a:rPr>
              <a:t>Irish Research Nurse and Midwives Network </a:t>
            </a:r>
          </a:p>
        </p:txBody>
      </p:sp>
      <p:sp>
        <p:nvSpPr>
          <p:cNvPr id="6" name="Slide Number Placeholder 5"/>
          <p:cNvSpPr txBox="1"/>
          <p:nvPr/>
        </p:nvSpPr>
        <p:spPr>
          <a:xfrm>
            <a:off x="8610603" y="6356351"/>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ACC3D70-1EFB-417D-B971-45B8A331D4F6}" type="slidenum">
              <a:rPr/>
              <a:t>17</a:t>
            </a:fld>
            <a:endParaRPr lang="en-IE" sz="1200" b="0" i="0" u="none" strike="noStrike" kern="1200" cap="none" spc="0" baseline="0">
              <a:solidFill>
                <a:srgbClr val="898989"/>
              </a:solidFill>
              <a:uFillTx/>
              <a:latin typeface="Calibri"/>
            </a:endParaRPr>
          </a:p>
        </p:txBody>
      </p:sp>
      <p:sp>
        <p:nvSpPr>
          <p:cNvPr id="7" name="Rectangle 6"/>
          <p:cNvSpPr/>
          <p:nvPr/>
        </p:nvSpPr>
        <p:spPr>
          <a:xfrm>
            <a:off x="10172700" y="0"/>
            <a:ext cx="1181103" cy="1406767"/>
          </a:xfrm>
          <a:prstGeom prst="rect">
            <a:avLst/>
          </a:prstGeom>
          <a:solidFill>
            <a:srgbClr val="7030A0"/>
          </a:solidFill>
          <a:ln w="12701" cap="flat">
            <a:solidFill>
              <a:srgbClr val="41719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FFFFFF"/>
              </a:solidFill>
              <a:uFillTx/>
              <a:latin typeface="Calibri"/>
            </a:endParaRPr>
          </a:p>
        </p:txBody>
      </p:sp>
      <p:pic>
        <p:nvPicPr>
          <p:cNvPr id="8" name="Picture 7"/>
          <p:cNvPicPr>
            <a:picLocks noChangeAspect="1"/>
          </p:cNvPicPr>
          <p:nvPr/>
        </p:nvPicPr>
        <p:blipFill>
          <a:blip r:embed="rId5"/>
          <a:stretch>
            <a:fillRect/>
          </a:stretch>
        </p:blipFill>
        <p:spPr>
          <a:xfrm>
            <a:off x="10219590" y="265258"/>
            <a:ext cx="1087313" cy="1020497"/>
          </a:xfrm>
          <a:prstGeom prst="rect">
            <a:avLst/>
          </a:prstGeom>
          <a:noFill/>
          <a:ln cap="flat">
            <a:noFill/>
          </a:ln>
        </p:spPr>
      </p:pic>
      <p:cxnSp>
        <p:nvCxnSpPr>
          <p:cNvPr id="9" name="Straight Connector 8"/>
          <p:cNvCxnSpPr/>
          <p:nvPr/>
        </p:nvCxnSpPr>
        <p:spPr>
          <a:xfrm>
            <a:off x="293074" y="6356351"/>
            <a:ext cx="11594126" cy="0"/>
          </a:xfrm>
          <a:prstGeom prst="straightConnector1">
            <a:avLst/>
          </a:prstGeom>
          <a:noFill/>
          <a:ln w="19046" cap="flat">
            <a:solidFill>
              <a:srgbClr val="7030A0"/>
            </a:solidFill>
            <a:prstDash val="solid"/>
            <a:miter/>
          </a:ln>
        </p:spPr>
      </p:cxnSp>
      <p:pic>
        <p:nvPicPr>
          <p:cNvPr id="26" name="Audio 25">
            <a:extLst>
              <a:ext uri="{FF2B5EF4-FFF2-40B4-BE49-F238E27FC236}">
                <a16:creationId xmlns:a16="http://schemas.microsoft.com/office/drawing/2014/main" id="{2878A210-6B29-C699-A541-1BC1D7BA0E3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141339020"/>
      </p:ext>
    </p:extLst>
  </p:cSld>
  <p:clrMapOvr>
    <a:masterClrMapping/>
  </p:clrMapOvr>
  <mc:AlternateContent xmlns:mc="http://schemas.openxmlformats.org/markup-compatibility/2006">
    <mc:Choice xmlns:p14="http://schemas.microsoft.com/office/powerpoint/2010/main" Requires="p14">
      <p:transition spd="slow" p14:dur="2000" advTm="53269"/>
    </mc:Choice>
    <mc:Fallback>
      <p:transition spd="slow" advTm="53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IE" dirty="0"/>
              <a:t>Challenges of retention</a:t>
            </a:r>
          </a:p>
        </p:txBody>
      </p:sp>
      <p:sp>
        <p:nvSpPr>
          <p:cNvPr id="3" name="Content Placeholder 2"/>
          <p:cNvSpPr txBox="1">
            <a:spLocks noGrp="1"/>
          </p:cNvSpPr>
          <p:nvPr>
            <p:ph idx="1"/>
          </p:nvPr>
        </p:nvSpPr>
        <p:spPr/>
        <p:txBody>
          <a:bodyPr/>
          <a:lstStyle/>
          <a:p>
            <a:pPr lvl="1"/>
            <a:r>
              <a:rPr lang="en-IE" dirty="0"/>
              <a:t>Experiencing side effects of study medication</a:t>
            </a:r>
          </a:p>
          <a:p>
            <a:pPr lvl="1"/>
            <a:r>
              <a:rPr lang="en-IE" dirty="0"/>
              <a:t>Lack of improvement in the disease</a:t>
            </a:r>
          </a:p>
          <a:p>
            <a:pPr lvl="1"/>
            <a:r>
              <a:rPr lang="en-IE" dirty="0"/>
              <a:t>Complexity of study protocol/burden on patient</a:t>
            </a:r>
          </a:p>
          <a:p>
            <a:pPr lvl="1"/>
            <a:r>
              <a:rPr lang="en-IE" dirty="0"/>
              <a:t>Miscommunication or poor understanding of trial</a:t>
            </a:r>
          </a:p>
          <a:p>
            <a:pPr lvl="1"/>
            <a:r>
              <a:rPr lang="en-IE" dirty="0"/>
              <a:t>Trial treatment method is not the participant’s </a:t>
            </a:r>
            <a:br>
              <a:rPr lang="en-IE" dirty="0"/>
            </a:br>
            <a:r>
              <a:rPr lang="en-IE" dirty="0"/>
              <a:t>preferred method</a:t>
            </a:r>
          </a:p>
          <a:p>
            <a:pPr lvl="1"/>
            <a:endParaRPr lang="en-IE" dirty="0"/>
          </a:p>
        </p:txBody>
      </p:sp>
      <p:sp>
        <p:nvSpPr>
          <p:cNvPr id="5" name="Footer Placeholder 4"/>
          <p:cNvSpPr txBox="1"/>
          <p:nvPr/>
        </p:nvSpPr>
        <p:spPr>
          <a:xfrm>
            <a:off x="4038603" y="6356351"/>
            <a:ext cx="4114800" cy="365129"/>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200" b="0" i="0" u="none" strike="noStrike" kern="1200" cap="none" spc="0" baseline="0">
                <a:solidFill>
                  <a:srgbClr val="898989"/>
                </a:solidFill>
                <a:uFillTx/>
                <a:latin typeface="Calibri"/>
              </a:rPr>
              <a:t>Irish Research Nurse and Midwives Network </a:t>
            </a:r>
          </a:p>
        </p:txBody>
      </p:sp>
      <p:sp>
        <p:nvSpPr>
          <p:cNvPr id="6" name="Slide Number Placeholder 5"/>
          <p:cNvSpPr txBox="1"/>
          <p:nvPr/>
        </p:nvSpPr>
        <p:spPr>
          <a:xfrm>
            <a:off x="8610603" y="6356351"/>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ACC3D70-1EFB-417D-B971-45B8A331D4F6}" type="slidenum">
              <a:rPr/>
              <a:t>18</a:t>
            </a:fld>
            <a:endParaRPr lang="en-IE" sz="1200" b="0" i="0" u="none" strike="noStrike" kern="1200" cap="none" spc="0" baseline="0">
              <a:solidFill>
                <a:srgbClr val="898989"/>
              </a:solidFill>
              <a:uFillTx/>
              <a:latin typeface="Calibri"/>
            </a:endParaRPr>
          </a:p>
        </p:txBody>
      </p:sp>
      <p:sp>
        <p:nvSpPr>
          <p:cNvPr id="7" name="Rectangle 6"/>
          <p:cNvSpPr/>
          <p:nvPr/>
        </p:nvSpPr>
        <p:spPr>
          <a:xfrm>
            <a:off x="10172700" y="0"/>
            <a:ext cx="1181103" cy="1406767"/>
          </a:xfrm>
          <a:prstGeom prst="rect">
            <a:avLst/>
          </a:prstGeom>
          <a:solidFill>
            <a:srgbClr val="7030A0"/>
          </a:solidFill>
          <a:ln w="12701" cap="flat">
            <a:solidFill>
              <a:srgbClr val="41719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FFFFFF"/>
              </a:solidFill>
              <a:uFillTx/>
              <a:latin typeface="Calibri"/>
            </a:endParaRPr>
          </a:p>
        </p:txBody>
      </p:sp>
      <p:pic>
        <p:nvPicPr>
          <p:cNvPr id="8" name="Picture 7"/>
          <p:cNvPicPr>
            <a:picLocks noChangeAspect="1"/>
          </p:cNvPicPr>
          <p:nvPr/>
        </p:nvPicPr>
        <p:blipFill>
          <a:blip r:embed="rId5"/>
          <a:stretch>
            <a:fillRect/>
          </a:stretch>
        </p:blipFill>
        <p:spPr>
          <a:xfrm>
            <a:off x="10219590" y="265258"/>
            <a:ext cx="1087313" cy="1020497"/>
          </a:xfrm>
          <a:prstGeom prst="rect">
            <a:avLst/>
          </a:prstGeom>
          <a:noFill/>
          <a:ln cap="flat">
            <a:noFill/>
          </a:ln>
        </p:spPr>
      </p:pic>
      <p:cxnSp>
        <p:nvCxnSpPr>
          <p:cNvPr id="9" name="Straight Connector 8"/>
          <p:cNvCxnSpPr/>
          <p:nvPr/>
        </p:nvCxnSpPr>
        <p:spPr>
          <a:xfrm>
            <a:off x="293074" y="6356351"/>
            <a:ext cx="11594126" cy="0"/>
          </a:xfrm>
          <a:prstGeom prst="straightConnector1">
            <a:avLst/>
          </a:prstGeom>
          <a:noFill/>
          <a:ln w="19046" cap="flat">
            <a:solidFill>
              <a:srgbClr val="7030A0"/>
            </a:solidFill>
            <a:prstDash val="solid"/>
            <a:miter/>
          </a:ln>
        </p:spPr>
      </p:cxnSp>
      <p:pic>
        <p:nvPicPr>
          <p:cNvPr id="5122" name="Picture 2" descr="The Dropout: Building Effective Patient Retention Strategies Early in Study  Design | American Laboratory">
            <a:extLst>
              <a:ext uri="{FF2B5EF4-FFF2-40B4-BE49-F238E27FC236}">
                <a16:creationId xmlns:a16="http://schemas.microsoft.com/office/drawing/2014/main" id="{951F655C-8B5B-C196-174E-C61693B540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54196" y="2585554"/>
            <a:ext cx="3456013" cy="25920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9" name="Audio 28">
            <a:extLst>
              <a:ext uri="{FF2B5EF4-FFF2-40B4-BE49-F238E27FC236}">
                <a16:creationId xmlns:a16="http://schemas.microsoft.com/office/drawing/2014/main" id="{12B777D3-279A-FC96-2AA2-8EA2B1A3E2C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023511819"/>
      </p:ext>
    </p:extLst>
  </p:cSld>
  <p:clrMapOvr>
    <a:masterClrMapping/>
  </p:clrMapOvr>
  <mc:AlternateContent xmlns:mc="http://schemas.openxmlformats.org/markup-compatibility/2006">
    <mc:Choice xmlns:p14="http://schemas.microsoft.com/office/powerpoint/2010/main" Requires="p14">
      <p:transition spd="slow" p14:dur="2000" advTm="83263"/>
    </mc:Choice>
    <mc:Fallback>
      <p:transition spd="slow" advTm="83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IE" dirty="0"/>
              <a:t> Tips to ensure retention</a:t>
            </a:r>
          </a:p>
        </p:txBody>
      </p:sp>
      <p:sp>
        <p:nvSpPr>
          <p:cNvPr id="3" name="Content Placeholder 2"/>
          <p:cNvSpPr txBox="1">
            <a:spLocks noGrp="1"/>
          </p:cNvSpPr>
          <p:nvPr>
            <p:ph idx="1"/>
          </p:nvPr>
        </p:nvSpPr>
        <p:spPr/>
        <p:txBody>
          <a:bodyPr/>
          <a:lstStyle/>
          <a:p>
            <a:pPr lvl="1"/>
            <a:r>
              <a:rPr lang="en-IE" dirty="0"/>
              <a:t>Minimise burdens during protocol design</a:t>
            </a:r>
          </a:p>
          <a:p>
            <a:pPr lvl="1"/>
            <a:r>
              <a:rPr lang="en-IE" dirty="0"/>
              <a:t>Explain importance of participation</a:t>
            </a:r>
          </a:p>
          <a:p>
            <a:pPr lvl="1"/>
            <a:r>
              <a:rPr lang="en-IE" dirty="0"/>
              <a:t>Promptly respond to inquiries</a:t>
            </a:r>
          </a:p>
          <a:p>
            <a:pPr lvl="1"/>
            <a:r>
              <a:rPr lang="en-IE" dirty="0"/>
              <a:t>Send reminders for study visits</a:t>
            </a:r>
          </a:p>
          <a:p>
            <a:pPr lvl="1"/>
            <a:r>
              <a:rPr lang="en-IE" dirty="0"/>
              <a:t>Provide schedule of visits at screening</a:t>
            </a:r>
          </a:p>
          <a:p>
            <a:pPr lvl="1"/>
            <a:r>
              <a:rPr lang="en-IE" dirty="0"/>
              <a:t>Accommodate their schedule as much as possible</a:t>
            </a:r>
          </a:p>
          <a:p>
            <a:pPr lvl="1"/>
            <a:r>
              <a:rPr lang="en-IE" dirty="0"/>
              <a:t>Provide a comfortable and friendly environment</a:t>
            </a:r>
          </a:p>
          <a:p>
            <a:pPr lvl="1"/>
            <a:r>
              <a:rPr lang="en-IE" dirty="0"/>
              <a:t>Show appreciation and recognition</a:t>
            </a:r>
          </a:p>
          <a:p>
            <a:pPr lvl="1"/>
            <a:r>
              <a:rPr lang="en-IE" dirty="0"/>
              <a:t>Follow up ‘thank you’ letter on completion</a:t>
            </a:r>
          </a:p>
        </p:txBody>
      </p:sp>
      <p:sp>
        <p:nvSpPr>
          <p:cNvPr id="5" name="Footer Placeholder 4"/>
          <p:cNvSpPr txBox="1"/>
          <p:nvPr/>
        </p:nvSpPr>
        <p:spPr>
          <a:xfrm>
            <a:off x="4038603" y="6356351"/>
            <a:ext cx="4114800" cy="365129"/>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200" b="0" i="0" u="none" strike="noStrike" kern="1200" cap="none" spc="0" baseline="0">
                <a:solidFill>
                  <a:srgbClr val="898989"/>
                </a:solidFill>
                <a:uFillTx/>
                <a:latin typeface="Calibri"/>
              </a:rPr>
              <a:t>Irish Research Nurse and Midwives Network </a:t>
            </a:r>
          </a:p>
        </p:txBody>
      </p:sp>
      <p:sp>
        <p:nvSpPr>
          <p:cNvPr id="6" name="Slide Number Placeholder 5"/>
          <p:cNvSpPr txBox="1"/>
          <p:nvPr/>
        </p:nvSpPr>
        <p:spPr>
          <a:xfrm>
            <a:off x="8610603" y="6356351"/>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ACC3D70-1EFB-417D-B971-45B8A331D4F6}" type="slidenum">
              <a:rPr/>
              <a:t>19</a:t>
            </a:fld>
            <a:endParaRPr lang="en-IE" sz="1200" b="0" i="0" u="none" strike="noStrike" kern="1200" cap="none" spc="0" baseline="0">
              <a:solidFill>
                <a:srgbClr val="898989"/>
              </a:solidFill>
              <a:uFillTx/>
              <a:latin typeface="Calibri"/>
            </a:endParaRPr>
          </a:p>
        </p:txBody>
      </p:sp>
      <p:sp>
        <p:nvSpPr>
          <p:cNvPr id="7" name="Rectangle 6"/>
          <p:cNvSpPr/>
          <p:nvPr/>
        </p:nvSpPr>
        <p:spPr>
          <a:xfrm>
            <a:off x="10172700" y="0"/>
            <a:ext cx="1181103" cy="1406767"/>
          </a:xfrm>
          <a:prstGeom prst="rect">
            <a:avLst/>
          </a:prstGeom>
          <a:solidFill>
            <a:srgbClr val="7030A0"/>
          </a:solidFill>
          <a:ln w="12701" cap="flat">
            <a:solidFill>
              <a:srgbClr val="41719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FFFFFF"/>
              </a:solidFill>
              <a:uFillTx/>
              <a:latin typeface="Calibri"/>
            </a:endParaRPr>
          </a:p>
        </p:txBody>
      </p:sp>
      <p:pic>
        <p:nvPicPr>
          <p:cNvPr id="8" name="Picture 7"/>
          <p:cNvPicPr>
            <a:picLocks noChangeAspect="1"/>
          </p:cNvPicPr>
          <p:nvPr/>
        </p:nvPicPr>
        <p:blipFill>
          <a:blip r:embed="rId5"/>
          <a:stretch>
            <a:fillRect/>
          </a:stretch>
        </p:blipFill>
        <p:spPr>
          <a:xfrm>
            <a:off x="10219590" y="265258"/>
            <a:ext cx="1087313" cy="1020497"/>
          </a:xfrm>
          <a:prstGeom prst="rect">
            <a:avLst/>
          </a:prstGeom>
          <a:noFill/>
          <a:ln cap="flat">
            <a:noFill/>
          </a:ln>
        </p:spPr>
      </p:pic>
      <p:cxnSp>
        <p:nvCxnSpPr>
          <p:cNvPr id="9" name="Straight Connector 8"/>
          <p:cNvCxnSpPr/>
          <p:nvPr/>
        </p:nvCxnSpPr>
        <p:spPr>
          <a:xfrm>
            <a:off x="293074" y="6356351"/>
            <a:ext cx="11594126" cy="0"/>
          </a:xfrm>
          <a:prstGeom prst="straightConnector1">
            <a:avLst/>
          </a:prstGeom>
          <a:noFill/>
          <a:ln w="19046" cap="flat">
            <a:solidFill>
              <a:srgbClr val="7030A0"/>
            </a:solidFill>
            <a:prstDash val="solid"/>
            <a:miter/>
          </a:ln>
        </p:spPr>
      </p:cxnSp>
      <p:pic>
        <p:nvPicPr>
          <p:cNvPr id="43" name="Audio 42">
            <a:extLst>
              <a:ext uri="{FF2B5EF4-FFF2-40B4-BE49-F238E27FC236}">
                <a16:creationId xmlns:a16="http://schemas.microsoft.com/office/drawing/2014/main" id="{99DEEB74-567D-A18C-CE0D-2DE53D6DBBA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970069330"/>
      </p:ext>
    </p:extLst>
  </p:cSld>
  <p:clrMapOvr>
    <a:masterClrMapping/>
  </p:clrMapOvr>
  <mc:AlternateContent xmlns:mc="http://schemas.openxmlformats.org/markup-compatibility/2006">
    <mc:Choice xmlns:p14="http://schemas.microsoft.com/office/powerpoint/2010/main" Requires="p14">
      <p:transition spd="slow" p14:dur="2000" advTm="72644"/>
    </mc:Choice>
    <mc:Fallback>
      <p:transition spd="slow" advTm="72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IE" dirty="0"/>
              <a:t>Learning Outcomes</a:t>
            </a:r>
          </a:p>
        </p:txBody>
      </p:sp>
      <p:sp>
        <p:nvSpPr>
          <p:cNvPr id="3" name="Content Placeholder 2"/>
          <p:cNvSpPr txBox="1">
            <a:spLocks noGrp="1"/>
          </p:cNvSpPr>
          <p:nvPr>
            <p:ph idx="1"/>
          </p:nvPr>
        </p:nvSpPr>
        <p:spPr/>
        <p:txBody>
          <a:bodyPr/>
          <a:lstStyle/>
          <a:p>
            <a:pPr lvl="1">
              <a:lnSpc>
                <a:spcPct val="150000"/>
              </a:lnSpc>
            </a:pPr>
            <a:r>
              <a:rPr lang="en-IE" dirty="0"/>
              <a:t>Appreciate the requirements for preparation, screening and recruitment</a:t>
            </a:r>
          </a:p>
          <a:p>
            <a:pPr lvl="1">
              <a:lnSpc>
                <a:spcPct val="150000"/>
              </a:lnSpc>
            </a:pPr>
            <a:r>
              <a:rPr lang="en-IE" dirty="0"/>
              <a:t>Identify essential documents to be in place prior to commencing a clinical trial</a:t>
            </a:r>
          </a:p>
          <a:p>
            <a:pPr lvl="1">
              <a:lnSpc>
                <a:spcPct val="150000"/>
              </a:lnSpc>
            </a:pPr>
            <a:r>
              <a:rPr lang="en-IE" dirty="0"/>
              <a:t>Critically review issues, processes and procedures for patient recruitment and retention</a:t>
            </a:r>
          </a:p>
          <a:p>
            <a:pPr marL="457200" lvl="1" indent="0">
              <a:lnSpc>
                <a:spcPct val="150000"/>
              </a:lnSpc>
              <a:buNone/>
            </a:pPr>
            <a:endParaRPr lang="en-IE" dirty="0"/>
          </a:p>
        </p:txBody>
      </p:sp>
      <p:sp>
        <p:nvSpPr>
          <p:cNvPr id="5" name="Footer Placeholder 4"/>
          <p:cNvSpPr txBox="1"/>
          <p:nvPr/>
        </p:nvSpPr>
        <p:spPr>
          <a:xfrm>
            <a:off x="4038603" y="6356351"/>
            <a:ext cx="4114800" cy="365129"/>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200" b="0" i="0" u="none" strike="noStrike" kern="1200" cap="none" spc="0" baseline="0">
                <a:solidFill>
                  <a:srgbClr val="898989"/>
                </a:solidFill>
                <a:uFillTx/>
                <a:latin typeface="Calibri"/>
              </a:rPr>
              <a:t>Irish Research Nurse and Midwives Network </a:t>
            </a:r>
          </a:p>
        </p:txBody>
      </p:sp>
      <p:sp>
        <p:nvSpPr>
          <p:cNvPr id="6" name="Slide Number Placeholder 5"/>
          <p:cNvSpPr txBox="1"/>
          <p:nvPr/>
        </p:nvSpPr>
        <p:spPr>
          <a:xfrm>
            <a:off x="8610603" y="6356351"/>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ACC3D70-1EFB-417D-B971-45B8A331D4F6}" type="slidenum">
              <a:rPr/>
              <a:t>2</a:t>
            </a:fld>
            <a:endParaRPr lang="en-IE" sz="1200" b="0" i="0" u="none" strike="noStrike" kern="1200" cap="none" spc="0" baseline="0">
              <a:solidFill>
                <a:srgbClr val="898989"/>
              </a:solidFill>
              <a:uFillTx/>
              <a:latin typeface="Calibri"/>
            </a:endParaRPr>
          </a:p>
        </p:txBody>
      </p:sp>
      <p:sp>
        <p:nvSpPr>
          <p:cNvPr id="7" name="Rectangle 6"/>
          <p:cNvSpPr/>
          <p:nvPr/>
        </p:nvSpPr>
        <p:spPr>
          <a:xfrm>
            <a:off x="10172700" y="0"/>
            <a:ext cx="1181103" cy="1406767"/>
          </a:xfrm>
          <a:prstGeom prst="rect">
            <a:avLst/>
          </a:prstGeom>
          <a:solidFill>
            <a:srgbClr val="7030A0"/>
          </a:solidFill>
          <a:ln w="12701" cap="flat">
            <a:solidFill>
              <a:srgbClr val="41719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FFFFFF"/>
              </a:solidFill>
              <a:uFillTx/>
              <a:latin typeface="Calibri"/>
            </a:endParaRPr>
          </a:p>
        </p:txBody>
      </p:sp>
      <p:pic>
        <p:nvPicPr>
          <p:cNvPr id="8" name="Picture 7"/>
          <p:cNvPicPr>
            <a:picLocks noChangeAspect="1"/>
          </p:cNvPicPr>
          <p:nvPr/>
        </p:nvPicPr>
        <p:blipFill>
          <a:blip r:embed="rId5"/>
          <a:stretch>
            <a:fillRect/>
          </a:stretch>
        </p:blipFill>
        <p:spPr>
          <a:xfrm>
            <a:off x="10219590" y="265258"/>
            <a:ext cx="1087313" cy="1020497"/>
          </a:xfrm>
          <a:prstGeom prst="rect">
            <a:avLst/>
          </a:prstGeom>
          <a:noFill/>
          <a:ln cap="flat">
            <a:noFill/>
          </a:ln>
        </p:spPr>
      </p:pic>
      <p:cxnSp>
        <p:nvCxnSpPr>
          <p:cNvPr id="9" name="Straight Connector 8"/>
          <p:cNvCxnSpPr/>
          <p:nvPr/>
        </p:nvCxnSpPr>
        <p:spPr>
          <a:xfrm>
            <a:off x="293074" y="6356351"/>
            <a:ext cx="11594126" cy="0"/>
          </a:xfrm>
          <a:prstGeom prst="straightConnector1">
            <a:avLst/>
          </a:prstGeom>
          <a:noFill/>
          <a:ln w="19046" cap="flat">
            <a:solidFill>
              <a:srgbClr val="7030A0"/>
            </a:solidFill>
            <a:prstDash val="solid"/>
            <a:miter/>
          </a:ln>
        </p:spPr>
      </p:cxnSp>
      <p:pic>
        <p:nvPicPr>
          <p:cNvPr id="3079" name="Audio 3078">
            <a:extLst>
              <a:ext uri="{FF2B5EF4-FFF2-40B4-BE49-F238E27FC236}">
                <a16:creationId xmlns:a16="http://schemas.microsoft.com/office/drawing/2014/main" id="{7E365F16-FACD-4493-7E16-3BD4E41B063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867760117"/>
      </p:ext>
    </p:extLst>
  </p:cSld>
  <p:clrMapOvr>
    <a:masterClrMapping/>
  </p:clrMapOvr>
  <mc:AlternateContent xmlns:mc="http://schemas.openxmlformats.org/markup-compatibility/2006">
    <mc:Choice xmlns:p14="http://schemas.microsoft.com/office/powerpoint/2010/main" Requires="p14">
      <p:transition spd="slow" p14:dur="2000" advTm="25486"/>
    </mc:Choice>
    <mc:Fallback>
      <p:transition spd="slow" advTm="25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7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7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EXIT Left Arrow 3-D Marque Metal Sign, NOT a Lighted Sign, Vintage Style  Retro Restaurant Gas Oil Garage Art Wall Decor PS - Etsy">
            <a:extLst>
              <a:ext uri="{FF2B5EF4-FFF2-40B4-BE49-F238E27FC236}">
                <a16:creationId xmlns:a16="http://schemas.microsoft.com/office/drawing/2014/main" id="{620F13E1-CDCE-B44E-58FD-91CF7E2D2C5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333" t="5324" r="27639" b="5324"/>
          <a:stretch/>
        </p:blipFill>
        <p:spPr bwMode="auto">
          <a:xfrm>
            <a:off x="9153524" y="2055817"/>
            <a:ext cx="2488658" cy="37671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txBox="1">
            <a:spLocks noGrp="1"/>
          </p:cNvSpPr>
          <p:nvPr>
            <p:ph type="title"/>
          </p:nvPr>
        </p:nvSpPr>
        <p:spPr/>
        <p:txBody>
          <a:bodyPr/>
          <a:lstStyle/>
          <a:p>
            <a:pPr lvl="0"/>
            <a:r>
              <a:rPr lang="en-IE" dirty="0"/>
              <a:t>Participant Withdrawal</a:t>
            </a:r>
          </a:p>
        </p:txBody>
      </p:sp>
      <p:sp>
        <p:nvSpPr>
          <p:cNvPr id="3" name="Content Placeholder 2"/>
          <p:cNvSpPr txBox="1">
            <a:spLocks noGrp="1"/>
          </p:cNvSpPr>
          <p:nvPr>
            <p:ph idx="1"/>
          </p:nvPr>
        </p:nvSpPr>
        <p:spPr>
          <a:xfrm>
            <a:off x="838203" y="1825627"/>
            <a:ext cx="8462960" cy="4351336"/>
          </a:xfrm>
        </p:spPr>
        <p:txBody>
          <a:bodyPr/>
          <a:lstStyle/>
          <a:p>
            <a:pPr lvl="1"/>
            <a:r>
              <a:rPr lang="en-IE" dirty="0"/>
              <a:t>Participant withdrawal inevitable</a:t>
            </a:r>
          </a:p>
          <a:p>
            <a:pPr lvl="1"/>
            <a:r>
              <a:rPr lang="en-IE" dirty="0"/>
              <a:t>Participant can withdraw at any time, without providing a reasons</a:t>
            </a:r>
          </a:p>
          <a:p>
            <a:pPr lvl="1"/>
            <a:r>
              <a:rPr lang="en-IE" dirty="0"/>
              <a:t>Discuss if possible, reason why participant is withdrawing</a:t>
            </a:r>
          </a:p>
          <a:p>
            <a:pPr lvl="1"/>
            <a:r>
              <a:rPr lang="en-IE" dirty="0"/>
              <a:t>Important to discuss with participant data that has been collected</a:t>
            </a:r>
          </a:p>
          <a:p>
            <a:pPr lvl="1"/>
            <a:r>
              <a:rPr lang="en-IE" dirty="0"/>
              <a:t>Withdrawal of participant may be necessary by the Principal Investigator/study team</a:t>
            </a:r>
          </a:p>
          <a:p>
            <a:pPr lvl="2"/>
            <a:r>
              <a:rPr lang="en-IE" dirty="0"/>
              <a:t>Non compliance with study protocol</a:t>
            </a:r>
          </a:p>
          <a:p>
            <a:pPr lvl="2"/>
            <a:r>
              <a:rPr lang="en-IE" dirty="0"/>
              <a:t>No longer eligible</a:t>
            </a:r>
          </a:p>
          <a:p>
            <a:pPr marL="457200" lvl="1" indent="0">
              <a:buNone/>
            </a:pPr>
            <a:endParaRPr lang="en-IE" dirty="0"/>
          </a:p>
        </p:txBody>
      </p:sp>
      <p:sp>
        <p:nvSpPr>
          <p:cNvPr id="5" name="Footer Placeholder 4"/>
          <p:cNvSpPr txBox="1"/>
          <p:nvPr/>
        </p:nvSpPr>
        <p:spPr>
          <a:xfrm>
            <a:off x="4038603" y="6356351"/>
            <a:ext cx="4114800" cy="365129"/>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200" b="0" i="0" u="none" strike="noStrike" kern="1200" cap="none" spc="0" baseline="0">
                <a:solidFill>
                  <a:srgbClr val="898989"/>
                </a:solidFill>
                <a:uFillTx/>
                <a:latin typeface="Calibri"/>
              </a:rPr>
              <a:t>Irish Research Nurse and Midwives Network </a:t>
            </a:r>
          </a:p>
        </p:txBody>
      </p:sp>
      <p:sp>
        <p:nvSpPr>
          <p:cNvPr id="6" name="Slide Number Placeholder 5"/>
          <p:cNvSpPr txBox="1"/>
          <p:nvPr/>
        </p:nvSpPr>
        <p:spPr>
          <a:xfrm>
            <a:off x="8610603" y="6356351"/>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ACC3D70-1EFB-417D-B971-45B8A331D4F6}" type="slidenum">
              <a:rPr/>
              <a:t>20</a:t>
            </a:fld>
            <a:endParaRPr lang="en-IE" sz="1200" b="0" i="0" u="none" strike="noStrike" kern="1200" cap="none" spc="0" baseline="0">
              <a:solidFill>
                <a:srgbClr val="898989"/>
              </a:solidFill>
              <a:uFillTx/>
              <a:latin typeface="Calibri"/>
            </a:endParaRPr>
          </a:p>
        </p:txBody>
      </p:sp>
      <p:sp>
        <p:nvSpPr>
          <p:cNvPr id="7" name="Rectangle 6"/>
          <p:cNvSpPr/>
          <p:nvPr/>
        </p:nvSpPr>
        <p:spPr>
          <a:xfrm>
            <a:off x="10172700" y="0"/>
            <a:ext cx="1181103" cy="1406767"/>
          </a:xfrm>
          <a:prstGeom prst="rect">
            <a:avLst/>
          </a:prstGeom>
          <a:solidFill>
            <a:srgbClr val="7030A0"/>
          </a:solidFill>
          <a:ln w="12701" cap="flat">
            <a:solidFill>
              <a:srgbClr val="41719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FFFFFF"/>
              </a:solidFill>
              <a:uFillTx/>
              <a:latin typeface="Calibri"/>
            </a:endParaRPr>
          </a:p>
        </p:txBody>
      </p:sp>
      <p:pic>
        <p:nvPicPr>
          <p:cNvPr id="8" name="Picture 7"/>
          <p:cNvPicPr>
            <a:picLocks noChangeAspect="1"/>
          </p:cNvPicPr>
          <p:nvPr/>
        </p:nvPicPr>
        <p:blipFill>
          <a:blip r:embed="rId6"/>
          <a:stretch>
            <a:fillRect/>
          </a:stretch>
        </p:blipFill>
        <p:spPr>
          <a:xfrm>
            <a:off x="10219590" y="265258"/>
            <a:ext cx="1087313" cy="1020497"/>
          </a:xfrm>
          <a:prstGeom prst="rect">
            <a:avLst/>
          </a:prstGeom>
          <a:noFill/>
          <a:ln cap="flat">
            <a:noFill/>
          </a:ln>
        </p:spPr>
      </p:pic>
      <p:cxnSp>
        <p:nvCxnSpPr>
          <p:cNvPr id="9" name="Straight Connector 8"/>
          <p:cNvCxnSpPr/>
          <p:nvPr/>
        </p:nvCxnSpPr>
        <p:spPr>
          <a:xfrm>
            <a:off x="293074" y="6356351"/>
            <a:ext cx="11594126" cy="0"/>
          </a:xfrm>
          <a:prstGeom prst="straightConnector1">
            <a:avLst/>
          </a:prstGeom>
          <a:noFill/>
          <a:ln w="19046" cap="flat">
            <a:solidFill>
              <a:srgbClr val="7030A0"/>
            </a:solidFill>
            <a:prstDash val="solid"/>
            <a:miter/>
          </a:ln>
        </p:spPr>
      </p:cxnSp>
      <p:pic>
        <p:nvPicPr>
          <p:cNvPr id="40" name="Audio 39">
            <a:extLst>
              <a:ext uri="{FF2B5EF4-FFF2-40B4-BE49-F238E27FC236}">
                <a16:creationId xmlns:a16="http://schemas.microsoft.com/office/drawing/2014/main" id="{540BDCB5-4C7E-FF3B-FD85-66A2C9C801F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651549592"/>
      </p:ext>
    </p:extLst>
  </p:cSld>
  <p:clrMapOvr>
    <a:masterClrMapping/>
  </p:clrMapOvr>
  <mc:AlternateContent xmlns:mc="http://schemas.openxmlformats.org/markup-compatibility/2006">
    <mc:Choice xmlns:p14="http://schemas.microsoft.com/office/powerpoint/2010/main" Requires="p14">
      <p:transition spd="slow" p14:dur="2000" advTm="95269"/>
    </mc:Choice>
    <mc:Fallback>
      <p:transition spd="slow" advTm="95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IE" dirty="0"/>
              <a:t>Oversight and Monitoring</a:t>
            </a:r>
          </a:p>
        </p:txBody>
      </p:sp>
      <p:sp>
        <p:nvSpPr>
          <p:cNvPr id="3" name="Content Placeholder 2"/>
          <p:cNvSpPr txBox="1">
            <a:spLocks noGrp="1"/>
          </p:cNvSpPr>
          <p:nvPr>
            <p:ph idx="1"/>
          </p:nvPr>
        </p:nvSpPr>
        <p:spPr>
          <a:xfrm>
            <a:off x="838202" y="1825627"/>
            <a:ext cx="9334497" cy="4351336"/>
          </a:xfrm>
        </p:spPr>
        <p:txBody>
          <a:bodyPr/>
          <a:lstStyle/>
          <a:p>
            <a:pPr lvl="1"/>
            <a:r>
              <a:rPr lang="en-IE" dirty="0"/>
              <a:t>Sponsor responsibility to ensure recruitment on target</a:t>
            </a:r>
          </a:p>
          <a:p>
            <a:pPr lvl="1"/>
            <a:r>
              <a:rPr lang="en-IE" dirty="0"/>
              <a:t>Sponsor will review site and study recruitment at regular intervals</a:t>
            </a:r>
          </a:p>
          <a:p>
            <a:pPr lvl="1"/>
            <a:r>
              <a:rPr lang="en-IE" dirty="0"/>
              <a:t>Recruitment strategies may be used if study recruitment is below predicted </a:t>
            </a:r>
          </a:p>
          <a:p>
            <a:pPr lvl="1"/>
            <a:r>
              <a:rPr lang="en-IE" dirty="0"/>
              <a:t>If recruitment strategies have not been included in Ethics application, a study amendment will be required</a:t>
            </a:r>
          </a:p>
          <a:p>
            <a:pPr lvl="1"/>
            <a:r>
              <a:rPr lang="en-IE" dirty="0"/>
              <a:t> Sponsor will work with site to identify barriers to recruitment</a:t>
            </a:r>
          </a:p>
          <a:p>
            <a:pPr lvl="1"/>
            <a:endParaRPr lang="en-IE" dirty="0"/>
          </a:p>
        </p:txBody>
      </p:sp>
      <p:sp>
        <p:nvSpPr>
          <p:cNvPr id="5" name="Footer Placeholder 4"/>
          <p:cNvSpPr txBox="1"/>
          <p:nvPr/>
        </p:nvSpPr>
        <p:spPr>
          <a:xfrm>
            <a:off x="4038603" y="6356351"/>
            <a:ext cx="4114800" cy="365129"/>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200" b="0" i="0" u="none" strike="noStrike" kern="1200" cap="none" spc="0" baseline="0">
                <a:solidFill>
                  <a:srgbClr val="898989"/>
                </a:solidFill>
                <a:uFillTx/>
                <a:latin typeface="Calibri"/>
              </a:rPr>
              <a:t>Irish Research Nurse and Midwives Network </a:t>
            </a:r>
          </a:p>
        </p:txBody>
      </p:sp>
      <p:sp>
        <p:nvSpPr>
          <p:cNvPr id="6" name="Slide Number Placeholder 5"/>
          <p:cNvSpPr txBox="1"/>
          <p:nvPr/>
        </p:nvSpPr>
        <p:spPr>
          <a:xfrm>
            <a:off x="8610603" y="6356351"/>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ACC3D70-1EFB-417D-B971-45B8A331D4F6}" type="slidenum">
              <a:rPr/>
              <a:t>21</a:t>
            </a:fld>
            <a:endParaRPr lang="en-IE" sz="1200" b="0" i="0" u="none" strike="noStrike" kern="1200" cap="none" spc="0" baseline="0">
              <a:solidFill>
                <a:srgbClr val="898989"/>
              </a:solidFill>
              <a:uFillTx/>
              <a:latin typeface="Calibri"/>
            </a:endParaRPr>
          </a:p>
        </p:txBody>
      </p:sp>
      <p:sp>
        <p:nvSpPr>
          <p:cNvPr id="7" name="Rectangle 6"/>
          <p:cNvSpPr/>
          <p:nvPr/>
        </p:nvSpPr>
        <p:spPr>
          <a:xfrm>
            <a:off x="10172700" y="0"/>
            <a:ext cx="1181103" cy="1406767"/>
          </a:xfrm>
          <a:prstGeom prst="rect">
            <a:avLst/>
          </a:prstGeom>
          <a:solidFill>
            <a:srgbClr val="7030A0"/>
          </a:solidFill>
          <a:ln w="12701" cap="flat">
            <a:solidFill>
              <a:srgbClr val="41719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FFFFFF"/>
              </a:solidFill>
              <a:uFillTx/>
              <a:latin typeface="Calibri"/>
            </a:endParaRPr>
          </a:p>
        </p:txBody>
      </p:sp>
      <p:pic>
        <p:nvPicPr>
          <p:cNvPr id="8" name="Picture 7"/>
          <p:cNvPicPr>
            <a:picLocks noChangeAspect="1"/>
          </p:cNvPicPr>
          <p:nvPr/>
        </p:nvPicPr>
        <p:blipFill>
          <a:blip r:embed="rId5"/>
          <a:stretch>
            <a:fillRect/>
          </a:stretch>
        </p:blipFill>
        <p:spPr>
          <a:xfrm>
            <a:off x="10219590" y="265258"/>
            <a:ext cx="1087313" cy="1020497"/>
          </a:xfrm>
          <a:prstGeom prst="rect">
            <a:avLst/>
          </a:prstGeom>
          <a:noFill/>
          <a:ln cap="flat">
            <a:noFill/>
          </a:ln>
        </p:spPr>
      </p:pic>
      <p:cxnSp>
        <p:nvCxnSpPr>
          <p:cNvPr id="9" name="Straight Connector 8"/>
          <p:cNvCxnSpPr/>
          <p:nvPr/>
        </p:nvCxnSpPr>
        <p:spPr>
          <a:xfrm>
            <a:off x="293074" y="6356351"/>
            <a:ext cx="11594126" cy="0"/>
          </a:xfrm>
          <a:prstGeom prst="straightConnector1">
            <a:avLst/>
          </a:prstGeom>
          <a:noFill/>
          <a:ln w="19046" cap="flat">
            <a:solidFill>
              <a:srgbClr val="7030A0"/>
            </a:solidFill>
            <a:prstDash val="solid"/>
            <a:miter/>
          </a:ln>
        </p:spPr>
      </p:cxnSp>
      <p:pic>
        <p:nvPicPr>
          <p:cNvPr id="24" name="Audio 23">
            <a:extLst>
              <a:ext uri="{FF2B5EF4-FFF2-40B4-BE49-F238E27FC236}">
                <a16:creationId xmlns:a16="http://schemas.microsoft.com/office/drawing/2014/main" id="{92757A26-062F-C3CD-7F53-16D84D6655C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047447876"/>
      </p:ext>
    </p:extLst>
  </p:cSld>
  <p:clrMapOvr>
    <a:masterClrMapping/>
  </p:clrMapOvr>
  <mc:AlternateContent xmlns:mc="http://schemas.openxmlformats.org/markup-compatibility/2006">
    <mc:Choice xmlns:p14="http://schemas.microsoft.com/office/powerpoint/2010/main" Requires="p14">
      <p:transition spd="slow" p14:dur="2000" advTm="40679"/>
    </mc:Choice>
    <mc:Fallback>
      <p:transition spd="slow" advTm="40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IE" dirty="0"/>
              <a:t>Conclusion</a:t>
            </a:r>
          </a:p>
        </p:txBody>
      </p:sp>
      <p:sp>
        <p:nvSpPr>
          <p:cNvPr id="3" name="Content Placeholder 2"/>
          <p:cNvSpPr txBox="1">
            <a:spLocks noGrp="1"/>
          </p:cNvSpPr>
          <p:nvPr>
            <p:ph idx="1"/>
          </p:nvPr>
        </p:nvSpPr>
        <p:spPr/>
        <p:txBody>
          <a:bodyPr/>
          <a:lstStyle/>
          <a:p>
            <a:pPr lvl="1"/>
            <a:r>
              <a:rPr lang="en-IE" dirty="0"/>
              <a:t>Enhancing screening, recruitment and retention in clinical trials requires a multifaceted approach</a:t>
            </a:r>
          </a:p>
          <a:p>
            <a:pPr lvl="1"/>
            <a:r>
              <a:rPr lang="en-IE" dirty="0"/>
              <a:t>High levels of dropout can cause additional expense to sponsor</a:t>
            </a:r>
          </a:p>
          <a:p>
            <a:pPr lvl="1"/>
            <a:r>
              <a:rPr lang="en-IE" dirty="0"/>
              <a:t>Can face various challenges and can require innovative strategies</a:t>
            </a:r>
          </a:p>
          <a:p>
            <a:pPr lvl="1"/>
            <a:r>
              <a:rPr lang="en-IE" b="0" i="0" dirty="0">
                <a:solidFill>
                  <a:srgbClr val="0D0D0D"/>
                </a:solidFill>
                <a:effectLst/>
                <a:latin typeface="Söhne"/>
              </a:rPr>
              <a:t>By implementing efficient screening protocols, targeted recruitment efforts, participant-</a:t>
            </a:r>
            <a:r>
              <a:rPr lang="en-IE" b="0" i="0" dirty="0" err="1">
                <a:solidFill>
                  <a:srgbClr val="0D0D0D"/>
                </a:solidFill>
                <a:effectLst/>
                <a:latin typeface="Söhne"/>
              </a:rPr>
              <a:t>centered</a:t>
            </a:r>
            <a:r>
              <a:rPr lang="en-IE" b="0" i="0" dirty="0">
                <a:solidFill>
                  <a:srgbClr val="0D0D0D"/>
                </a:solidFill>
                <a:effectLst/>
                <a:latin typeface="Söhne"/>
              </a:rPr>
              <a:t> retention techniques, and technological innovations, researchers can optimize trial enrolment, engagement, and data integrity</a:t>
            </a:r>
            <a:endParaRPr lang="en-IE" dirty="0"/>
          </a:p>
        </p:txBody>
      </p:sp>
      <p:sp>
        <p:nvSpPr>
          <p:cNvPr id="5" name="Footer Placeholder 4"/>
          <p:cNvSpPr txBox="1"/>
          <p:nvPr/>
        </p:nvSpPr>
        <p:spPr>
          <a:xfrm>
            <a:off x="4038603" y="6356351"/>
            <a:ext cx="4114800" cy="365129"/>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200" b="0" i="0" u="none" strike="noStrike" kern="1200" cap="none" spc="0" baseline="0">
                <a:solidFill>
                  <a:srgbClr val="898989"/>
                </a:solidFill>
                <a:uFillTx/>
                <a:latin typeface="Calibri"/>
              </a:rPr>
              <a:t>Irish Research Nurse and Midwives Network </a:t>
            </a:r>
          </a:p>
        </p:txBody>
      </p:sp>
      <p:sp>
        <p:nvSpPr>
          <p:cNvPr id="6" name="Slide Number Placeholder 5"/>
          <p:cNvSpPr txBox="1"/>
          <p:nvPr/>
        </p:nvSpPr>
        <p:spPr>
          <a:xfrm>
            <a:off x="8610603" y="6356351"/>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ACC3D70-1EFB-417D-B971-45B8A331D4F6}" type="slidenum">
              <a:rPr/>
              <a:t>22</a:t>
            </a:fld>
            <a:endParaRPr lang="en-IE" sz="1200" b="0" i="0" u="none" strike="noStrike" kern="1200" cap="none" spc="0" baseline="0">
              <a:solidFill>
                <a:srgbClr val="898989"/>
              </a:solidFill>
              <a:uFillTx/>
              <a:latin typeface="Calibri"/>
            </a:endParaRPr>
          </a:p>
        </p:txBody>
      </p:sp>
      <p:sp>
        <p:nvSpPr>
          <p:cNvPr id="7" name="Rectangle 6"/>
          <p:cNvSpPr/>
          <p:nvPr/>
        </p:nvSpPr>
        <p:spPr>
          <a:xfrm>
            <a:off x="10172700" y="0"/>
            <a:ext cx="1181103" cy="1406767"/>
          </a:xfrm>
          <a:prstGeom prst="rect">
            <a:avLst/>
          </a:prstGeom>
          <a:solidFill>
            <a:srgbClr val="7030A0"/>
          </a:solidFill>
          <a:ln w="12701" cap="flat">
            <a:solidFill>
              <a:srgbClr val="41719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FFFFFF"/>
              </a:solidFill>
              <a:uFillTx/>
              <a:latin typeface="Calibri"/>
            </a:endParaRPr>
          </a:p>
        </p:txBody>
      </p:sp>
      <p:pic>
        <p:nvPicPr>
          <p:cNvPr id="8" name="Picture 7"/>
          <p:cNvPicPr>
            <a:picLocks noChangeAspect="1"/>
          </p:cNvPicPr>
          <p:nvPr/>
        </p:nvPicPr>
        <p:blipFill>
          <a:blip r:embed="rId5"/>
          <a:stretch>
            <a:fillRect/>
          </a:stretch>
        </p:blipFill>
        <p:spPr>
          <a:xfrm>
            <a:off x="10219590" y="265258"/>
            <a:ext cx="1087313" cy="1020497"/>
          </a:xfrm>
          <a:prstGeom prst="rect">
            <a:avLst/>
          </a:prstGeom>
          <a:noFill/>
          <a:ln cap="flat">
            <a:noFill/>
          </a:ln>
        </p:spPr>
      </p:pic>
      <p:cxnSp>
        <p:nvCxnSpPr>
          <p:cNvPr id="9" name="Straight Connector 8"/>
          <p:cNvCxnSpPr/>
          <p:nvPr/>
        </p:nvCxnSpPr>
        <p:spPr>
          <a:xfrm>
            <a:off x="293074" y="6356351"/>
            <a:ext cx="11594126" cy="0"/>
          </a:xfrm>
          <a:prstGeom prst="straightConnector1">
            <a:avLst/>
          </a:prstGeom>
          <a:noFill/>
          <a:ln w="19046" cap="flat">
            <a:solidFill>
              <a:srgbClr val="7030A0"/>
            </a:solidFill>
            <a:prstDash val="solid"/>
            <a:miter/>
          </a:ln>
        </p:spPr>
      </p:cxnSp>
      <p:pic>
        <p:nvPicPr>
          <p:cNvPr id="12" name="Audio 11">
            <a:extLst>
              <a:ext uri="{FF2B5EF4-FFF2-40B4-BE49-F238E27FC236}">
                <a16:creationId xmlns:a16="http://schemas.microsoft.com/office/drawing/2014/main" id="{4BA59723-4510-5309-C4C2-036AF045834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919258467"/>
      </p:ext>
    </p:extLst>
  </p:cSld>
  <p:clrMapOvr>
    <a:masterClrMapping/>
  </p:clrMapOvr>
  <mc:AlternateContent xmlns:mc="http://schemas.openxmlformats.org/markup-compatibility/2006">
    <mc:Choice xmlns:p14="http://schemas.microsoft.com/office/powerpoint/2010/main" Requires="p14">
      <p:transition spd="slow" p14:dur="2000" advTm="35858"/>
    </mc:Choice>
    <mc:Fallback>
      <p:transition spd="slow" advTm="35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txBox="1"/>
          <p:nvPr/>
        </p:nvSpPr>
        <p:spPr>
          <a:xfrm>
            <a:off x="4038603" y="6356351"/>
            <a:ext cx="4114800" cy="365129"/>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200" b="0" i="0" u="none" strike="noStrike" kern="1200" cap="none" spc="0" baseline="0">
                <a:solidFill>
                  <a:srgbClr val="898989"/>
                </a:solidFill>
                <a:uFillTx/>
                <a:latin typeface="Calibri"/>
              </a:rPr>
              <a:t>Irish Research Nurse and Midwives Network </a:t>
            </a:r>
          </a:p>
        </p:txBody>
      </p:sp>
      <p:sp>
        <p:nvSpPr>
          <p:cNvPr id="6" name="Slide Number Placeholder 5"/>
          <p:cNvSpPr txBox="1"/>
          <p:nvPr/>
        </p:nvSpPr>
        <p:spPr>
          <a:xfrm>
            <a:off x="8610603" y="6356351"/>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ACC3D70-1EFB-417D-B971-45B8A331D4F6}" type="slidenum">
              <a:rPr/>
              <a:t>23</a:t>
            </a:fld>
            <a:endParaRPr lang="en-IE" sz="1200" b="0" i="0" u="none" strike="noStrike" kern="1200" cap="none" spc="0" baseline="0">
              <a:solidFill>
                <a:srgbClr val="898989"/>
              </a:solidFill>
              <a:uFillTx/>
              <a:latin typeface="Calibri"/>
            </a:endParaRPr>
          </a:p>
        </p:txBody>
      </p:sp>
      <p:sp>
        <p:nvSpPr>
          <p:cNvPr id="7" name="Rectangle 6"/>
          <p:cNvSpPr/>
          <p:nvPr/>
        </p:nvSpPr>
        <p:spPr>
          <a:xfrm>
            <a:off x="10172700" y="0"/>
            <a:ext cx="1181103" cy="1406767"/>
          </a:xfrm>
          <a:prstGeom prst="rect">
            <a:avLst/>
          </a:prstGeom>
          <a:solidFill>
            <a:srgbClr val="7030A0"/>
          </a:solidFill>
          <a:ln w="12701" cap="flat">
            <a:solidFill>
              <a:srgbClr val="41719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FFFFFF"/>
              </a:solidFill>
              <a:uFillTx/>
              <a:latin typeface="Calibri"/>
            </a:endParaRPr>
          </a:p>
        </p:txBody>
      </p:sp>
      <p:pic>
        <p:nvPicPr>
          <p:cNvPr id="8" name="Picture 7"/>
          <p:cNvPicPr>
            <a:picLocks noChangeAspect="1"/>
          </p:cNvPicPr>
          <p:nvPr/>
        </p:nvPicPr>
        <p:blipFill>
          <a:blip r:embed="rId5"/>
          <a:stretch>
            <a:fillRect/>
          </a:stretch>
        </p:blipFill>
        <p:spPr>
          <a:xfrm>
            <a:off x="10219590" y="265258"/>
            <a:ext cx="1087313" cy="1020497"/>
          </a:xfrm>
          <a:prstGeom prst="rect">
            <a:avLst/>
          </a:prstGeom>
          <a:noFill/>
          <a:ln cap="flat">
            <a:noFill/>
          </a:ln>
        </p:spPr>
      </p:pic>
      <p:cxnSp>
        <p:nvCxnSpPr>
          <p:cNvPr id="9" name="Straight Connector 8"/>
          <p:cNvCxnSpPr/>
          <p:nvPr/>
        </p:nvCxnSpPr>
        <p:spPr>
          <a:xfrm>
            <a:off x="293074" y="6356351"/>
            <a:ext cx="11594126" cy="0"/>
          </a:xfrm>
          <a:prstGeom prst="straightConnector1">
            <a:avLst/>
          </a:prstGeom>
          <a:noFill/>
          <a:ln w="19046" cap="flat">
            <a:solidFill>
              <a:srgbClr val="7030A0"/>
            </a:solidFill>
            <a:prstDash val="solid"/>
            <a:miter/>
          </a:ln>
        </p:spPr>
      </p:cxnSp>
      <p:sp>
        <p:nvSpPr>
          <p:cNvPr id="11" name="Title 5">
            <a:extLst>
              <a:ext uri="{FF2B5EF4-FFF2-40B4-BE49-F238E27FC236}">
                <a16:creationId xmlns:a16="http://schemas.microsoft.com/office/drawing/2014/main" id="{276BAFB8-0143-C61F-DCA1-747EFD5ADCA7}"/>
              </a:ext>
            </a:extLst>
          </p:cNvPr>
          <p:cNvSpPr txBox="1">
            <a:spLocks/>
          </p:cNvSpPr>
          <p:nvPr/>
        </p:nvSpPr>
        <p:spPr>
          <a:xfrm>
            <a:off x="1524003" y="1122361"/>
            <a:ext cx="9144000" cy="2387598"/>
          </a:xfrm>
          <a:prstGeom prst="rect">
            <a:avLst/>
          </a:prstGeom>
          <a:noFill/>
          <a:ln>
            <a:noFill/>
          </a:ln>
        </p:spPr>
        <p:txBody>
          <a:bodyPr vert="horz" wrap="square" lIns="91440" tIns="45720" rIns="91440" bIns="45720" anchor="ctr" anchorCtr="0" compatLnSpc="1">
            <a:normAutofit/>
          </a:bodyPr>
          <a:lstStyle>
            <a:lvl1pPr marL="0" marR="0" lvl="0" indent="0" algn="l" defTabSz="914400" rtl="0" eaLnBrk="1"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a:lstStyle>
          <a:p>
            <a:pPr algn="ctr"/>
            <a:r>
              <a:rPr lang="en-IE" b="1" dirty="0"/>
              <a:t>Thank You</a:t>
            </a:r>
          </a:p>
        </p:txBody>
      </p:sp>
      <p:sp>
        <p:nvSpPr>
          <p:cNvPr id="12" name="Subtitle 6">
            <a:extLst>
              <a:ext uri="{FF2B5EF4-FFF2-40B4-BE49-F238E27FC236}">
                <a16:creationId xmlns:a16="http://schemas.microsoft.com/office/drawing/2014/main" id="{72A63BEC-EA45-5554-0BC8-81E5791C7E20}"/>
              </a:ext>
            </a:extLst>
          </p:cNvPr>
          <p:cNvSpPr txBox="1">
            <a:spLocks/>
          </p:cNvSpPr>
          <p:nvPr/>
        </p:nvSpPr>
        <p:spPr>
          <a:xfrm>
            <a:off x="1524003" y="3602041"/>
            <a:ext cx="9144000" cy="1655758"/>
          </a:xfrm>
          <a:prstGeom prst="rect">
            <a:avLst/>
          </a:prstGeom>
          <a:noFill/>
          <a:ln>
            <a:noFill/>
          </a:ln>
        </p:spPr>
        <p:txBody>
          <a:bodyPr vert="horz" wrap="square" lIns="91440" tIns="45720" rIns="91440" bIns="45720" anchor="t" anchorCtr="0" compatLnSpc="1">
            <a:normAutofit/>
          </a:bodyPr>
          <a:lstStyle>
            <a:lvl1pPr marL="228600" marR="0" lvl="0" indent="-228600" algn="l" defTabSz="914400" rtl="0" eaLnBrk="1"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eaLnBrk="1"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eaLnBrk="1"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eaLnBrk="1"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eaLnBrk="1"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IE" dirty="0">
                <a:hlinkClick r:id="rId6"/>
              </a:rPr>
              <a:t>michellecsmyth@rcsi.ie</a:t>
            </a:r>
            <a:r>
              <a:rPr lang="en-IE" dirty="0"/>
              <a:t> </a:t>
            </a:r>
          </a:p>
        </p:txBody>
      </p:sp>
      <p:pic>
        <p:nvPicPr>
          <p:cNvPr id="34" name="Audio 33">
            <a:extLst>
              <a:ext uri="{FF2B5EF4-FFF2-40B4-BE49-F238E27FC236}">
                <a16:creationId xmlns:a16="http://schemas.microsoft.com/office/drawing/2014/main" id="{BEBA515C-F171-DD64-DDC0-2A07537BC3F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726189823"/>
      </p:ext>
    </p:extLst>
  </p:cSld>
  <p:clrMapOvr>
    <a:masterClrMapping/>
  </p:clrMapOvr>
  <mc:AlternateContent xmlns:mc="http://schemas.openxmlformats.org/markup-compatibility/2006">
    <mc:Choice xmlns:p14="http://schemas.microsoft.com/office/powerpoint/2010/main" Requires="p14">
      <p:transition spd="slow" p14:dur="2000" advTm="14266"/>
    </mc:Choice>
    <mc:Fallback>
      <p:transition spd="slow" advTm="14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IE" dirty="0"/>
              <a:t>Background</a:t>
            </a:r>
          </a:p>
        </p:txBody>
      </p:sp>
      <p:sp>
        <p:nvSpPr>
          <p:cNvPr id="3" name="Content Placeholder 2"/>
          <p:cNvSpPr txBox="1">
            <a:spLocks noGrp="1"/>
          </p:cNvSpPr>
          <p:nvPr>
            <p:ph idx="1"/>
          </p:nvPr>
        </p:nvSpPr>
        <p:spPr/>
        <p:txBody>
          <a:bodyPr/>
          <a:lstStyle/>
          <a:p>
            <a:pPr lvl="1"/>
            <a:r>
              <a:rPr lang="en-IE" dirty="0"/>
              <a:t>Clinical trials essential for advancing medical knowledge and  developing new treatments</a:t>
            </a:r>
          </a:p>
          <a:p>
            <a:pPr lvl="1"/>
            <a:r>
              <a:rPr lang="en-IE" dirty="0"/>
              <a:t>Often face challenges related to screening, recruitment and retention of participants</a:t>
            </a:r>
          </a:p>
          <a:p>
            <a:pPr lvl="1"/>
            <a:r>
              <a:rPr lang="en-IE" dirty="0"/>
              <a:t>Effective strategies are crucial</a:t>
            </a:r>
          </a:p>
          <a:p>
            <a:pPr lvl="1"/>
            <a:r>
              <a:rPr lang="en-IE" dirty="0"/>
              <a:t>Recruitment and retention are two major bottlenecks in </a:t>
            </a:r>
            <a:br>
              <a:rPr lang="en-IE" dirty="0"/>
            </a:br>
            <a:r>
              <a:rPr lang="en-IE" dirty="0"/>
              <a:t>conducting clinical trials and contribute vastly to delays</a:t>
            </a:r>
          </a:p>
          <a:p>
            <a:pPr marL="457200" lvl="1" indent="0">
              <a:buNone/>
            </a:pPr>
            <a:endParaRPr lang="en-IE" dirty="0"/>
          </a:p>
        </p:txBody>
      </p:sp>
      <p:sp>
        <p:nvSpPr>
          <p:cNvPr id="5" name="Footer Placeholder 4"/>
          <p:cNvSpPr txBox="1"/>
          <p:nvPr/>
        </p:nvSpPr>
        <p:spPr>
          <a:xfrm>
            <a:off x="4038603" y="6356351"/>
            <a:ext cx="4114800" cy="365129"/>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200" b="0" i="0" u="none" strike="noStrike" kern="1200" cap="none" spc="0" baseline="0">
                <a:solidFill>
                  <a:srgbClr val="898989"/>
                </a:solidFill>
                <a:uFillTx/>
                <a:latin typeface="Calibri"/>
              </a:rPr>
              <a:t>Irish Research Nurse and Midwives Network </a:t>
            </a:r>
          </a:p>
        </p:txBody>
      </p:sp>
      <p:sp>
        <p:nvSpPr>
          <p:cNvPr id="6" name="Slide Number Placeholder 5"/>
          <p:cNvSpPr txBox="1"/>
          <p:nvPr/>
        </p:nvSpPr>
        <p:spPr>
          <a:xfrm>
            <a:off x="8610603" y="6356351"/>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ACC3D70-1EFB-417D-B971-45B8A331D4F6}" type="slidenum">
              <a:rPr/>
              <a:t>3</a:t>
            </a:fld>
            <a:endParaRPr lang="en-IE" sz="1200" b="0" i="0" u="none" strike="noStrike" kern="1200" cap="none" spc="0" baseline="0">
              <a:solidFill>
                <a:srgbClr val="898989"/>
              </a:solidFill>
              <a:uFillTx/>
              <a:latin typeface="Calibri"/>
            </a:endParaRPr>
          </a:p>
        </p:txBody>
      </p:sp>
      <p:sp>
        <p:nvSpPr>
          <p:cNvPr id="7" name="Rectangle 6"/>
          <p:cNvSpPr/>
          <p:nvPr/>
        </p:nvSpPr>
        <p:spPr>
          <a:xfrm>
            <a:off x="10172700" y="0"/>
            <a:ext cx="1181103" cy="1406767"/>
          </a:xfrm>
          <a:prstGeom prst="rect">
            <a:avLst/>
          </a:prstGeom>
          <a:solidFill>
            <a:srgbClr val="7030A0"/>
          </a:solidFill>
          <a:ln w="12701" cap="flat">
            <a:solidFill>
              <a:srgbClr val="41719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FFFFFF"/>
              </a:solidFill>
              <a:uFillTx/>
              <a:latin typeface="Calibri"/>
            </a:endParaRPr>
          </a:p>
        </p:txBody>
      </p:sp>
      <p:pic>
        <p:nvPicPr>
          <p:cNvPr id="8" name="Picture 7"/>
          <p:cNvPicPr>
            <a:picLocks noChangeAspect="1"/>
          </p:cNvPicPr>
          <p:nvPr/>
        </p:nvPicPr>
        <p:blipFill>
          <a:blip r:embed="rId5"/>
          <a:stretch>
            <a:fillRect/>
          </a:stretch>
        </p:blipFill>
        <p:spPr>
          <a:xfrm>
            <a:off x="10219590" y="265258"/>
            <a:ext cx="1087313" cy="1020497"/>
          </a:xfrm>
          <a:prstGeom prst="rect">
            <a:avLst/>
          </a:prstGeom>
          <a:noFill/>
          <a:ln cap="flat">
            <a:noFill/>
          </a:ln>
        </p:spPr>
      </p:pic>
      <p:cxnSp>
        <p:nvCxnSpPr>
          <p:cNvPr id="9" name="Straight Connector 8"/>
          <p:cNvCxnSpPr/>
          <p:nvPr/>
        </p:nvCxnSpPr>
        <p:spPr>
          <a:xfrm>
            <a:off x="293074" y="6356351"/>
            <a:ext cx="11594126" cy="0"/>
          </a:xfrm>
          <a:prstGeom prst="straightConnector1">
            <a:avLst/>
          </a:prstGeom>
          <a:noFill/>
          <a:ln w="19046" cap="flat">
            <a:solidFill>
              <a:srgbClr val="7030A0"/>
            </a:solidFill>
            <a:prstDash val="solid"/>
            <a:miter/>
          </a:ln>
        </p:spPr>
      </p:cxnSp>
      <p:pic>
        <p:nvPicPr>
          <p:cNvPr id="3074" name="Picture 2" descr="Recruit participants for your User Research">
            <a:extLst>
              <a:ext uri="{FF2B5EF4-FFF2-40B4-BE49-F238E27FC236}">
                <a16:creationId xmlns:a16="http://schemas.microsoft.com/office/drawing/2014/main" id="{6CAD2F2A-0F21-5AF8-45F1-13A6EE879A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62022" y="3189528"/>
            <a:ext cx="3261950" cy="2882902"/>
          </a:xfrm>
          <a:prstGeom prst="rect">
            <a:avLst/>
          </a:prstGeom>
          <a:noFill/>
          <a:extLst>
            <a:ext uri="{909E8E84-426E-40DD-AFC4-6F175D3DCCD1}">
              <a14:hiddenFill xmlns:a14="http://schemas.microsoft.com/office/drawing/2010/main">
                <a:solidFill>
                  <a:srgbClr val="FFFFFF"/>
                </a:solidFill>
              </a14:hiddenFill>
            </a:ext>
          </a:extLst>
        </p:spPr>
      </p:pic>
      <p:pic>
        <p:nvPicPr>
          <p:cNvPr id="3084" name="Audio 3083">
            <a:extLst>
              <a:ext uri="{FF2B5EF4-FFF2-40B4-BE49-F238E27FC236}">
                <a16:creationId xmlns:a16="http://schemas.microsoft.com/office/drawing/2014/main" id="{0163CEF0-93AA-9272-BF8E-0240725F329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454571947"/>
      </p:ext>
    </p:extLst>
  </p:cSld>
  <p:clrMapOvr>
    <a:masterClrMapping/>
  </p:clrMapOvr>
  <mc:AlternateContent xmlns:mc="http://schemas.openxmlformats.org/markup-compatibility/2006">
    <mc:Choice xmlns:p14="http://schemas.microsoft.com/office/powerpoint/2010/main" Requires="p14">
      <p:transition spd="slow" p14:dur="2000" advTm="69079"/>
    </mc:Choice>
    <mc:Fallback>
      <p:transition spd="slow" advTm="69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8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8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IE" dirty="0"/>
              <a:t>Study Set Up</a:t>
            </a:r>
          </a:p>
        </p:txBody>
      </p:sp>
      <p:sp>
        <p:nvSpPr>
          <p:cNvPr id="5" name="Footer Placeholder 4"/>
          <p:cNvSpPr txBox="1"/>
          <p:nvPr/>
        </p:nvSpPr>
        <p:spPr>
          <a:xfrm>
            <a:off x="4038603" y="6356351"/>
            <a:ext cx="4114800" cy="365129"/>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200" b="0" i="0" u="none" strike="noStrike" kern="1200" cap="none" spc="0" baseline="0">
                <a:solidFill>
                  <a:srgbClr val="898989"/>
                </a:solidFill>
                <a:uFillTx/>
                <a:latin typeface="Calibri"/>
              </a:rPr>
              <a:t>Irish Research Nurse and Midwives Network </a:t>
            </a:r>
          </a:p>
        </p:txBody>
      </p:sp>
      <p:sp>
        <p:nvSpPr>
          <p:cNvPr id="6" name="Slide Number Placeholder 5"/>
          <p:cNvSpPr txBox="1"/>
          <p:nvPr/>
        </p:nvSpPr>
        <p:spPr>
          <a:xfrm>
            <a:off x="8610603" y="6356351"/>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ACC3D70-1EFB-417D-B971-45B8A331D4F6}" type="slidenum">
              <a:rPr/>
              <a:t>4</a:t>
            </a:fld>
            <a:endParaRPr lang="en-IE" sz="1200" b="0" i="0" u="none" strike="noStrike" kern="1200" cap="none" spc="0" baseline="0">
              <a:solidFill>
                <a:srgbClr val="898989"/>
              </a:solidFill>
              <a:uFillTx/>
              <a:latin typeface="Calibri"/>
            </a:endParaRPr>
          </a:p>
        </p:txBody>
      </p:sp>
      <p:sp>
        <p:nvSpPr>
          <p:cNvPr id="7" name="Rectangle 6"/>
          <p:cNvSpPr/>
          <p:nvPr/>
        </p:nvSpPr>
        <p:spPr>
          <a:xfrm>
            <a:off x="10172700" y="0"/>
            <a:ext cx="1181103" cy="1406767"/>
          </a:xfrm>
          <a:prstGeom prst="rect">
            <a:avLst/>
          </a:prstGeom>
          <a:solidFill>
            <a:srgbClr val="7030A0"/>
          </a:solidFill>
          <a:ln w="12701" cap="flat">
            <a:solidFill>
              <a:srgbClr val="41719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FFFFFF"/>
              </a:solidFill>
              <a:uFillTx/>
              <a:latin typeface="Calibri"/>
            </a:endParaRPr>
          </a:p>
        </p:txBody>
      </p:sp>
      <p:pic>
        <p:nvPicPr>
          <p:cNvPr id="4" name="Picture 2" descr="JM-ORIGIN | Chirix Business Software Solutions and Services">
            <a:extLst>
              <a:ext uri="{FF2B5EF4-FFF2-40B4-BE49-F238E27FC236}">
                <a16:creationId xmlns:a16="http://schemas.microsoft.com/office/drawing/2014/main" id="{4521F9F2-B2AC-743C-51AB-CEE3876B80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7718" y="3429000"/>
            <a:ext cx="4484685" cy="33635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a:stretch>
            <a:fillRect/>
          </a:stretch>
        </p:blipFill>
        <p:spPr>
          <a:xfrm>
            <a:off x="10219590" y="265258"/>
            <a:ext cx="1087313" cy="1020497"/>
          </a:xfrm>
          <a:prstGeom prst="rect">
            <a:avLst/>
          </a:prstGeom>
          <a:noFill/>
          <a:ln cap="flat">
            <a:noFill/>
          </a:ln>
        </p:spPr>
      </p:pic>
      <p:cxnSp>
        <p:nvCxnSpPr>
          <p:cNvPr id="9" name="Straight Connector 8"/>
          <p:cNvCxnSpPr/>
          <p:nvPr/>
        </p:nvCxnSpPr>
        <p:spPr>
          <a:xfrm>
            <a:off x="293074" y="6356351"/>
            <a:ext cx="11594126" cy="0"/>
          </a:xfrm>
          <a:prstGeom prst="straightConnector1">
            <a:avLst/>
          </a:prstGeom>
          <a:noFill/>
          <a:ln w="19046" cap="flat">
            <a:solidFill>
              <a:srgbClr val="7030A0"/>
            </a:solidFill>
            <a:prstDash val="solid"/>
            <a:miter/>
          </a:ln>
        </p:spPr>
      </p:cxnSp>
      <p:sp>
        <p:nvSpPr>
          <p:cNvPr id="3" name="Content Placeholder 2"/>
          <p:cNvSpPr txBox="1">
            <a:spLocks noGrp="1"/>
          </p:cNvSpPr>
          <p:nvPr>
            <p:ph idx="1"/>
          </p:nvPr>
        </p:nvSpPr>
        <p:spPr/>
        <p:txBody>
          <a:bodyPr/>
          <a:lstStyle/>
          <a:p>
            <a:pPr lvl="1"/>
            <a:r>
              <a:rPr lang="en-IE" dirty="0"/>
              <a:t>Preparation is key</a:t>
            </a:r>
          </a:p>
          <a:p>
            <a:pPr lvl="1"/>
            <a:r>
              <a:rPr lang="en-IE" dirty="0"/>
              <a:t>Important in site feasibility and protocol review if your site has right patient population </a:t>
            </a:r>
          </a:p>
          <a:p>
            <a:pPr lvl="1"/>
            <a:r>
              <a:rPr lang="en-IE" dirty="0"/>
              <a:t>May be beneficial to set monthly site recruitment target</a:t>
            </a:r>
          </a:p>
          <a:p>
            <a:pPr lvl="1"/>
            <a:r>
              <a:rPr lang="en-IE" dirty="0"/>
              <a:t>Once site activation received, time to start recruitment</a:t>
            </a:r>
          </a:p>
          <a:p>
            <a:pPr lvl="1"/>
            <a:endParaRPr lang="en-IE" dirty="0"/>
          </a:p>
        </p:txBody>
      </p:sp>
      <p:pic>
        <p:nvPicPr>
          <p:cNvPr id="3086" name="Audio 3085">
            <a:extLst>
              <a:ext uri="{FF2B5EF4-FFF2-40B4-BE49-F238E27FC236}">
                <a16:creationId xmlns:a16="http://schemas.microsoft.com/office/drawing/2014/main" id="{99992B55-C5E8-A245-C89B-AC20F201DBD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396647034"/>
      </p:ext>
    </p:extLst>
  </p:cSld>
  <p:clrMapOvr>
    <a:masterClrMapping/>
  </p:clrMapOvr>
  <mc:AlternateContent xmlns:mc="http://schemas.openxmlformats.org/markup-compatibility/2006">
    <mc:Choice xmlns:p14="http://schemas.microsoft.com/office/powerpoint/2010/main" Requires="p14">
      <p:transition spd="slow" p14:dur="2000" advTm="112660"/>
    </mc:Choice>
    <mc:Fallback>
      <p:transition spd="slow" advTm="112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8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8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IE" dirty="0"/>
              <a:t>Screening </a:t>
            </a:r>
          </a:p>
        </p:txBody>
      </p:sp>
      <p:sp>
        <p:nvSpPr>
          <p:cNvPr id="3" name="Content Placeholder 2"/>
          <p:cNvSpPr txBox="1">
            <a:spLocks noGrp="1"/>
          </p:cNvSpPr>
          <p:nvPr>
            <p:ph idx="1"/>
          </p:nvPr>
        </p:nvSpPr>
        <p:spPr/>
        <p:txBody>
          <a:bodyPr/>
          <a:lstStyle/>
          <a:p>
            <a:pPr lvl="1"/>
            <a:r>
              <a:rPr lang="en-IE" b="0" i="0" dirty="0">
                <a:solidFill>
                  <a:srgbClr val="0D0D0D"/>
                </a:solidFill>
                <a:effectLst/>
                <a:latin typeface="Söhne"/>
              </a:rPr>
              <a:t>Screening involves the initial assessment of individuals to determine their eligibility for participation in a clinical trial</a:t>
            </a:r>
          </a:p>
          <a:p>
            <a:pPr lvl="1"/>
            <a:r>
              <a:rPr lang="en-IE" dirty="0">
                <a:solidFill>
                  <a:srgbClr val="0D0D0D"/>
                </a:solidFill>
                <a:latin typeface="Söhne"/>
              </a:rPr>
              <a:t>Ensures potential participants meet all inclusion criteria</a:t>
            </a:r>
          </a:p>
          <a:p>
            <a:pPr lvl="1"/>
            <a:r>
              <a:rPr lang="en-IE" dirty="0">
                <a:solidFill>
                  <a:srgbClr val="0D0D0D"/>
                </a:solidFill>
                <a:latin typeface="Söhne"/>
              </a:rPr>
              <a:t>Screening is a core foundation for success in trial enrolment</a:t>
            </a:r>
          </a:p>
          <a:p>
            <a:pPr marL="457200" lvl="1" indent="0">
              <a:buNone/>
            </a:pPr>
            <a:endParaRPr lang="en-IE" dirty="0">
              <a:solidFill>
                <a:srgbClr val="0D0D0D"/>
              </a:solidFill>
              <a:latin typeface="Söhne"/>
            </a:endParaRPr>
          </a:p>
          <a:p>
            <a:pPr marL="457200" lvl="1" indent="0">
              <a:buNone/>
            </a:pPr>
            <a:r>
              <a:rPr lang="en-IE" b="1" dirty="0">
                <a:solidFill>
                  <a:srgbClr val="0D0D0D"/>
                </a:solidFill>
                <a:latin typeface="Söhne"/>
              </a:rPr>
              <a:t>Pre screening Vs Screening</a:t>
            </a:r>
          </a:p>
          <a:p>
            <a:pPr lvl="1"/>
            <a:r>
              <a:rPr lang="en-IE" dirty="0">
                <a:solidFill>
                  <a:srgbClr val="0D0D0D"/>
                </a:solidFill>
                <a:latin typeface="Söhne"/>
              </a:rPr>
              <a:t>Distinction between two may seem trivial</a:t>
            </a:r>
          </a:p>
          <a:p>
            <a:pPr lvl="1"/>
            <a:r>
              <a:rPr lang="en-IE" dirty="0">
                <a:solidFill>
                  <a:srgbClr val="0D0D0D"/>
                </a:solidFill>
                <a:latin typeface="Söhne"/>
              </a:rPr>
              <a:t>Difference is critical from regulatory perspective</a:t>
            </a:r>
          </a:p>
          <a:p>
            <a:pPr lvl="1"/>
            <a:r>
              <a:rPr lang="en-IE" dirty="0">
                <a:solidFill>
                  <a:srgbClr val="0D0D0D"/>
                </a:solidFill>
                <a:latin typeface="Söhne"/>
              </a:rPr>
              <a:t>Important to know what procedures fall under which </a:t>
            </a:r>
            <a:br>
              <a:rPr lang="en-IE" dirty="0">
                <a:solidFill>
                  <a:srgbClr val="0D0D0D"/>
                </a:solidFill>
                <a:latin typeface="Söhne"/>
              </a:rPr>
            </a:br>
            <a:r>
              <a:rPr lang="en-IE" dirty="0">
                <a:solidFill>
                  <a:srgbClr val="0D0D0D"/>
                </a:solidFill>
                <a:latin typeface="Söhne"/>
              </a:rPr>
              <a:t>category</a:t>
            </a:r>
          </a:p>
          <a:p>
            <a:pPr lvl="1"/>
            <a:endParaRPr lang="en-IE" dirty="0">
              <a:solidFill>
                <a:srgbClr val="0D0D0D"/>
              </a:solidFill>
              <a:latin typeface="Söhne"/>
            </a:endParaRPr>
          </a:p>
        </p:txBody>
      </p:sp>
      <p:sp>
        <p:nvSpPr>
          <p:cNvPr id="5" name="Footer Placeholder 4"/>
          <p:cNvSpPr txBox="1"/>
          <p:nvPr/>
        </p:nvSpPr>
        <p:spPr>
          <a:xfrm>
            <a:off x="4038603" y="6356351"/>
            <a:ext cx="4114800" cy="365129"/>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200" b="0" i="0" u="none" strike="noStrike" kern="1200" cap="none" spc="0" baseline="0">
                <a:solidFill>
                  <a:srgbClr val="898989"/>
                </a:solidFill>
                <a:uFillTx/>
                <a:latin typeface="Calibri"/>
              </a:rPr>
              <a:t>Irish Research Nurse and Midwives Network </a:t>
            </a:r>
          </a:p>
        </p:txBody>
      </p:sp>
      <p:sp>
        <p:nvSpPr>
          <p:cNvPr id="6" name="Slide Number Placeholder 5"/>
          <p:cNvSpPr txBox="1"/>
          <p:nvPr/>
        </p:nvSpPr>
        <p:spPr>
          <a:xfrm>
            <a:off x="8610603" y="6356351"/>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ACC3D70-1EFB-417D-B971-45B8A331D4F6}" type="slidenum">
              <a:rPr/>
              <a:t>5</a:t>
            </a:fld>
            <a:endParaRPr lang="en-IE" sz="1200" b="0" i="0" u="none" strike="noStrike" kern="1200" cap="none" spc="0" baseline="0">
              <a:solidFill>
                <a:srgbClr val="898989"/>
              </a:solidFill>
              <a:uFillTx/>
              <a:latin typeface="Calibri"/>
            </a:endParaRPr>
          </a:p>
        </p:txBody>
      </p:sp>
      <p:sp>
        <p:nvSpPr>
          <p:cNvPr id="7" name="Rectangle 6"/>
          <p:cNvSpPr/>
          <p:nvPr/>
        </p:nvSpPr>
        <p:spPr>
          <a:xfrm>
            <a:off x="10172700" y="0"/>
            <a:ext cx="1181103" cy="1406767"/>
          </a:xfrm>
          <a:prstGeom prst="rect">
            <a:avLst/>
          </a:prstGeom>
          <a:solidFill>
            <a:srgbClr val="7030A0"/>
          </a:solidFill>
          <a:ln w="12701" cap="flat">
            <a:solidFill>
              <a:srgbClr val="41719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FFFFFF"/>
              </a:solidFill>
              <a:uFillTx/>
              <a:latin typeface="Calibri"/>
            </a:endParaRPr>
          </a:p>
        </p:txBody>
      </p:sp>
      <p:pic>
        <p:nvPicPr>
          <p:cNvPr id="8" name="Picture 7"/>
          <p:cNvPicPr>
            <a:picLocks noChangeAspect="1"/>
          </p:cNvPicPr>
          <p:nvPr/>
        </p:nvPicPr>
        <p:blipFill>
          <a:blip r:embed="rId6"/>
          <a:stretch>
            <a:fillRect/>
          </a:stretch>
        </p:blipFill>
        <p:spPr>
          <a:xfrm>
            <a:off x="10219590" y="265258"/>
            <a:ext cx="1087313" cy="1020497"/>
          </a:xfrm>
          <a:prstGeom prst="rect">
            <a:avLst/>
          </a:prstGeom>
          <a:noFill/>
          <a:ln cap="flat">
            <a:noFill/>
          </a:ln>
        </p:spPr>
      </p:pic>
      <p:cxnSp>
        <p:nvCxnSpPr>
          <p:cNvPr id="9" name="Straight Connector 8"/>
          <p:cNvCxnSpPr/>
          <p:nvPr/>
        </p:nvCxnSpPr>
        <p:spPr>
          <a:xfrm>
            <a:off x="293074" y="6356351"/>
            <a:ext cx="11594126" cy="0"/>
          </a:xfrm>
          <a:prstGeom prst="straightConnector1">
            <a:avLst/>
          </a:prstGeom>
          <a:noFill/>
          <a:ln w="19046" cap="flat">
            <a:solidFill>
              <a:srgbClr val="7030A0"/>
            </a:solidFill>
            <a:prstDash val="solid"/>
            <a:miter/>
          </a:ln>
        </p:spPr>
      </p:cxnSp>
      <p:pic>
        <p:nvPicPr>
          <p:cNvPr id="1026" name="Picture 2" descr="Pre-screening Vs. Screening in Clinical Trials">
            <a:extLst>
              <a:ext uri="{FF2B5EF4-FFF2-40B4-BE49-F238E27FC236}">
                <a16:creationId xmlns:a16="http://schemas.microsoft.com/office/drawing/2014/main" id="{33778708-8B00-C6B8-87BB-9417DEDFA6F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9068" t="3435" r="17715" b="2764"/>
          <a:stretch/>
        </p:blipFill>
        <p:spPr bwMode="auto">
          <a:xfrm>
            <a:off x="9124109" y="3102970"/>
            <a:ext cx="2763091" cy="2848448"/>
          </a:xfrm>
          <a:prstGeom prst="roundRect">
            <a:avLst/>
          </a:prstGeom>
          <a:noFill/>
          <a:extLst>
            <a:ext uri="{909E8E84-426E-40DD-AFC4-6F175D3DCCD1}">
              <a14:hiddenFill xmlns:a14="http://schemas.microsoft.com/office/drawing/2010/main">
                <a:solidFill>
                  <a:srgbClr val="FFFFFF"/>
                </a:solidFill>
              </a14:hiddenFill>
            </a:ext>
          </a:extLst>
        </p:spPr>
      </p:pic>
      <p:pic>
        <p:nvPicPr>
          <p:cNvPr id="23" name="Audio 22">
            <a:extLst>
              <a:ext uri="{FF2B5EF4-FFF2-40B4-BE49-F238E27FC236}">
                <a16:creationId xmlns:a16="http://schemas.microsoft.com/office/drawing/2014/main" id="{1CAE2ED2-E28B-3FCB-420C-91717127BEA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929942979"/>
      </p:ext>
    </p:extLst>
  </p:cSld>
  <p:clrMapOvr>
    <a:masterClrMapping/>
  </p:clrMapOvr>
  <mc:AlternateContent xmlns:mc="http://schemas.openxmlformats.org/markup-compatibility/2006">
    <mc:Choice xmlns:p14="http://schemas.microsoft.com/office/powerpoint/2010/main" Requires="p14">
      <p:transition spd="slow" p14:dur="2000" advTm="56350"/>
    </mc:Choice>
    <mc:Fallback>
      <p:transition spd="slow" advTm="56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Effect transition="in" filter="fade">
                                      <p:cBhvr>
                                        <p:cTn id="11" dur="500"/>
                                        <p:tgtEl>
                                          <p:spTgt spid="3">
                                            <p:txEl>
                                              <p:pRg st="4" end="4"/>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500"/>
                                        <p:tgtEl>
                                          <p:spTgt spid="3">
                                            <p:txEl>
                                              <p:pRg st="5" end="5"/>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7" end="7"/>
                                            </p:txEl>
                                          </p:spTgt>
                                        </p:tgtEl>
                                        <p:attrNameLst>
                                          <p:attrName>style.visibility</p:attrName>
                                        </p:attrNameLst>
                                      </p:cBhvr>
                                      <p:to>
                                        <p:strVal val="visible"/>
                                      </p:to>
                                    </p:set>
                                    <p:animEffect transition="in" filter="fade">
                                      <p:cBhvr>
                                        <p:cTn id="20" dur="500"/>
                                        <p:tgtEl>
                                          <p:spTgt spid="3">
                                            <p:txEl>
                                              <p:pRg st="7" end="7"/>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2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IE" dirty="0"/>
              <a:t>Screening </a:t>
            </a:r>
          </a:p>
        </p:txBody>
      </p:sp>
      <p:sp>
        <p:nvSpPr>
          <p:cNvPr id="3" name="Content Placeholder 2"/>
          <p:cNvSpPr txBox="1">
            <a:spLocks noGrp="1"/>
          </p:cNvSpPr>
          <p:nvPr>
            <p:ph idx="1"/>
          </p:nvPr>
        </p:nvSpPr>
        <p:spPr/>
        <p:txBody>
          <a:bodyPr/>
          <a:lstStyle/>
          <a:p>
            <a:pPr marL="457200" lvl="1" indent="0">
              <a:buNone/>
            </a:pPr>
            <a:r>
              <a:rPr lang="en-IE" b="1" i="1" dirty="0">
                <a:solidFill>
                  <a:srgbClr val="0D0D0D"/>
                </a:solidFill>
                <a:latin typeface="Söhne"/>
              </a:rPr>
              <a:t>Pre-Screening</a:t>
            </a:r>
          </a:p>
          <a:p>
            <a:pPr lvl="1"/>
            <a:r>
              <a:rPr lang="en-IE" dirty="0">
                <a:solidFill>
                  <a:srgbClr val="0D0D0D"/>
                </a:solidFill>
                <a:latin typeface="Söhne"/>
              </a:rPr>
              <a:t>Conducted prior to a patient giving consent to participate in a trial</a:t>
            </a:r>
          </a:p>
          <a:p>
            <a:pPr lvl="1"/>
            <a:r>
              <a:rPr lang="en-IE" dirty="0">
                <a:solidFill>
                  <a:srgbClr val="0D0D0D"/>
                </a:solidFill>
                <a:latin typeface="Söhne"/>
              </a:rPr>
              <a:t>Aims to gather information pertaining to patient’s eligibility </a:t>
            </a:r>
          </a:p>
          <a:p>
            <a:pPr lvl="1"/>
            <a:r>
              <a:rPr lang="en-IE" dirty="0">
                <a:solidFill>
                  <a:srgbClr val="0D0D0D"/>
                </a:solidFill>
                <a:latin typeface="Söhne"/>
              </a:rPr>
              <a:t>Based on study’s core inclusion criteria (</a:t>
            </a:r>
            <a:r>
              <a:rPr lang="en-IE" dirty="0" err="1">
                <a:solidFill>
                  <a:srgbClr val="0D0D0D"/>
                </a:solidFill>
                <a:latin typeface="Söhne"/>
              </a:rPr>
              <a:t>e.g</a:t>
            </a:r>
            <a:r>
              <a:rPr lang="en-IE" dirty="0">
                <a:solidFill>
                  <a:srgbClr val="0D0D0D"/>
                </a:solidFill>
                <a:latin typeface="Söhne"/>
              </a:rPr>
              <a:t> age, diagnosis)</a:t>
            </a:r>
            <a:r>
              <a:rPr lang="en-IE" b="1" i="1" dirty="0">
                <a:solidFill>
                  <a:srgbClr val="0D0D0D"/>
                </a:solidFill>
                <a:latin typeface="Söhne"/>
              </a:rPr>
              <a:t> </a:t>
            </a:r>
            <a:r>
              <a:rPr lang="en-IE" dirty="0">
                <a:solidFill>
                  <a:srgbClr val="0D0D0D"/>
                </a:solidFill>
                <a:latin typeface="Söhne"/>
              </a:rPr>
              <a:t>and exclusion criteria (co-morbidities, known organ dysfunction)</a:t>
            </a:r>
          </a:p>
          <a:p>
            <a:pPr lvl="1"/>
            <a:r>
              <a:rPr lang="en-IE" dirty="0">
                <a:solidFill>
                  <a:srgbClr val="0D0D0D"/>
                </a:solidFill>
                <a:latin typeface="Söhne"/>
              </a:rPr>
              <a:t>Cleared through pre-screening and confirms interest may proceed through screening</a:t>
            </a:r>
          </a:p>
        </p:txBody>
      </p:sp>
      <p:sp>
        <p:nvSpPr>
          <p:cNvPr id="5" name="Footer Placeholder 4"/>
          <p:cNvSpPr txBox="1"/>
          <p:nvPr/>
        </p:nvSpPr>
        <p:spPr>
          <a:xfrm>
            <a:off x="4038603" y="6356351"/>
            <a:ext cx="4114800" cy="365129"/>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200" b="0" i="0" u="none" strike="noStrike" kern="1200" cap="none" spc="0" baseline="0">
                <a:solidFill>
                  <a:srgbClr val="898989"/>
                </a:solidFill>
                <a:uFillTx/>
                <a:latin typeface="Calibri"/>
              </a:rPr>
              <a:t>Irish Research Nurse and Midwives Network </a:t>
            </a:r>
          </a:p>
        </p:txBody>
      </p:sp>
      <p:sp>
        <p:nvSpPr>
          <p:cNvPr id="6" name="Slide Number Placeholder 5"/>
          <p:cNvSpPr txBox="1"/>
          <p:nvPr/>
        </p:nvSpPr>
        <p:spPr>
          <a:xfrm>
            <a:off x="8610603" y="6356351"/>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ACC3D70-1EFB-417D-B971-45B8A331D4F6}" type="slidenum">
              <a:rPr/>
              <a:t>6</a:t>
            </a:fld>
            <a:endParaRPr lang="en-IE" sz="1200" b="0" i="0" u="none" strike="noStrike" kern="1200" cap="none" spc="0" baseline="0">
              <a:solidFill>
                <a:srgbClr val="898989"/>
              </a:solidFill>
              <a:uFillTx/>
              <a:latin typeface="Calibri"/>
            </a:endParaRPr>
          </a:p>
        </p:txBody>
      </p:sp>
      <p:sp>
        <p:nvSpPr>
          <p:cNvPr id="7" name="Rectangle 6"/>
          <p:cNvSpPr/>
          <p:nvPr/>
        </p:nvSpPr>
        <p:spPr>
          <a:xfrm>
            <a:off x="10172700" y="0"/>
            <a:ext cx="1181103" cy="1406767"/>
          </a:xfrm>
          <a:prstGeom prst="rect">
            <a:avLst/>
          </a:prstGeom>
          <a:solidFill>
            <a:srgbClr val="7030A0"/>
          </a:solidFill>
          <a:ln w="12701" cap="flat">
            <a:solidFill>
              <a:srgbClr val="41719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FFFFFF"/>
              </a:solidFill>
              <a:uFillTx/>
              <a:latin typeface="Calibri"/>
            </a:endParaRPr>
          </a:p>
        </p:txBody>
      </p:sp>
      <p:pic>
        <p:nvPicPr>
          <p:cNvPr id="8" name="Picture 7"/>
          <p:cNvPicPr>
            <a:picLocks noChangeAspect="1"/>
          </p:cNvPicPr>
          <p:nvPr/>
        </p:nvPicPr>
        <p:blipFill>
          <a:blip r:embed="rId5"/>
          <a:stretch>
            <a:fillRect/>
          </a:stretch>
        </p:blipFill>
        <p:spPr>
          <a:xfrm>
            <a:off x="10219590" y="265258"/>
            <a:ext cx="1087313" cy="1020497"/>
          </a:xfrm>
          <a:prstGeom prst="rect">
            <a:avLst/>
          </a:prstGeom>
          <a:noFill/>
          <a:ln cap="flat">
            <a:noFill/>
          </a:ln>
        </p:spPr>
      </p:pic>
      <p:cxnSp>
        <p:nvCxnSpPr>
          <p:cNvPr id="9" name="Straight Connector 8"/>
          <p:cNvCxnSpPr/>
          <p:nvPr/>
        </p:nvCxnSpPr>
        <p:spPr>
          <a:xfrm>
            <a:off x="293074" y="6356351"/>
            <a:ext cx="11594126" cy="0"/>
          </a:xfrm>
          <a:prstGeom prst="straightConnector1">
            <a:avLst/>
          </a:prstGeom>
          <a:noFill/>
          <a:ln w="19046" cap="flat">
            <a:solidFill>
              <a:srgbClr val="7030A0"/>
            </a:solidFill>
            <a:prstDash val="solid"/>
            <a:miter/>
          </a:ln>
        </p:spPr>
      </p:cxnSp>
      <p:pic>
        <p:nvPicPr>
          <p:cNvPr id="88" name="Audio 87">
            <a:extLst>
              <a:ext uri="{FF2B5EF4-FFF2-40B4-BE49-F238E27FC236}">
                <a16:creationId xmlns:a16="http://schemas.microsoft.com/office/drawing/2014/main" id="{FFCF1572-92E8-B3FA-2512-0B5403AE00A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560694463"/>
      </p:ext>
    </p:extLst>
  </p:cSld>
  <p:clrMapOvr>
    <a:masterClrMapping/>
  </p:clrMapOvr>
  <mc:AlternateContent xmlns:mc="http://schemas.openxmlformats.org/markup-compatibility/2006">
    <mc:Choice xmlns:p14="http://schemas.microsoft.com/office/powerpoint/2010/main" Requires="p14">
      <p:transition spd="slow" p14:dur="2000" advTm="92188"/>
    </mc:Choice>
    <mc:Fallback>
      <p:transition spd="slow" advTm="92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IE" dirty="0"/>
              <a:t>Screening </a:t>
            </a:r>
          </a:p>
        </p:txBody>
      </p:sp>
      <p:sp>
        <p:nvSpPr>
          <p:cNvPr id="3" name="Content Placeholder 2"/>
          <p:cNvSpPr txBox="1">
            <a:spLocks noGrp="1"/>
          </p:cNvSpPr>
          <p:nvPr>
            <p:ph idx="1"/>
          </p:nvPr>
        </p:nvSpPr>
        <p:spPr/>
        <p:txBody>
          <a:bodyPr/>
          <a:lstStyle/>
          <a:p>
            <a:pPr marL="457200" lvl="1" indent="0">
              <a:buNone/>
            </a:pPr>
            <a:r>
              <a:rPr lang="en-IE" b="1" i="1" dirty="0"/>
              <a:t>Screening </a:t>
            </a:r>
          </a:p>
          <a:p>
            <a:pPr lvl="1"/>
            <a:r>
              <a:rPr lang="en-IE" dirty="0"/>
              <a:t>Screening procedures cannot take place until consent is given</a:t>
            </a:r>
          </a:p>
          <a:p>
            <a:pPr lvl="1"/>
            <a:r>
              <a:rPr lang="en-IE" b="1" i="1" dirty="0"/>
              <a:t> </a:t>
            </a:r>
            <a:r>
              <a:rPr lang="en-IE" dirty="0"/>
              <a:t>Compared to pre-screening, screening bigger investment</a:t>
            </a:r>
          </a:p>
          <a:p>
            <a:pPr lvl="1"/>
            <a:r>
              <a:rPr lang="en-IE" dirty="0"/>
              <a:t>Deeper assessment of inclusion/exclusion criteria</a:t>
            </a:r>
          </a:p>
          <a:p>
            <a:pPr lvl="1"/>
            <a:r>
              <a:rPr lang="en-IE" dirty="0"/>
              <a:t>Entails series of evaluations</a:t>
            </a:r>
          </a:p>
          <a:p>
            <a:pPr lvl="2"/>
            <a:r>
              <a:rPr lang="en-IE" dirty="0"/>
              <a:t>Physical assessment, lab test, diagnostics</a:t>
            </a:r>
          </a:p>
          <a:p>
            <a:pPr lvl="1"/>
            <a:r>
              <a:rPr lang="en-IE" dirty="0"/>
              <a:t>Baseline data collected can function as reference point</a:t>
            </a:r>
          </a:p>
          <a:p>
            <a:pPr lvl="1"/>
            <a:r>
              <a:rPr lang="en-IE" dirty="0"/>
              <a:t>Without successful screening, patient cannot proceed </a:t>
            </a:r>
            <a:br>
              <a:rPr lang="en-IE" dirty="0"/>
            </a:br>
            <a:r>
              <a:rPr lang="en-IE" dirty="0"/>
              <a:t>to enrolment </a:t>
            </a:r>
          </a:p>
          <a:p>
            <a:pPr lvl="1"/>
            <a:endParaRPr lang="en-IE" dirty="0"/>
          </a:p>
        </p:txBody>
      </p:sp>
      <p:sp>
        <p:nvSpPr>
          <p:cNvPr id="5" name="Footer Placeholder 4"/>
          <p:cNvSpPr txBox="1"/>
          <p:nvPr/>
        </p:nvSpPr>
        <p:spPr>
          <a:xfrm>
            <a:off x="4038603" y="6356351"/>
            <a:ext cx="4114800" cy="365129"/>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200" b="0" i="0" u="none" strike="noStrike" kern="1200" cap="none" spc="0" baseline="0">
                <a:solidFill>
                  <a:srgbClr val="898989"/>
                </a:solidFill>
                <a:uFillTx/>
                <a:latin typeface="Calibri"/>
              </a:rPr>
              <a:t>Irish Research Nurse and Midwives Network </a:t>
            </a:r>
          </a:p>
        </p:txBody>
      </p:sp>
      <p:sp>
        <p:nvSpPr>
          <p:cNvPr id="6" name="Slide Number Placeholder 5"/>
          <p:cNvSpPr txBox="1"/>
          <p:nvPr/>
        </p:nvSpPr>
        <p:spPr>
          <a:xfrm>
            <a:off x="8610603" y="6356351"/>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ACC3D70-1EFB-417D-B971-45B8A331D4F6}" type="slidenum">
              <a:rPr/>
              <a:t>7</a:t>
            </a:fld>
            <a:endParaRPr lang="en-IE" sz="1200" b="0" i="0" u="none" strike="noStrike" kern="1200" cap="none" spc="0" baseline="0">
              <a:solidFill>
                <a:srgbClr val="898989"/>
              </a:solidFill>
              <a:uFillTx/>
              <a:latin typeface="Calibri"/>
            </a:endParaRPr>
          </a:p>
        </p:txBody>
      </p:sp>
      <p:sp>
        <p:nvSpPr>
          <p:cNvPr id="7" name="Rectangle 6"/>
          <p:cNvSpPr/>
          <p:nvPr/>
        </p:nvSpPr>
        <p:spPr>
          <a:xfrm>
            <a:off x="10172700" y="0"/>
            <a:ext cx="1181103" cy="1406767"/>
          </a:xfrm>
          <a:prstGeom prst="rect">
            <a:avLst/>
          </a:prstGeom>
          <a:solidFill>
            <a:srgbClr val="7030A0"/>
          </a:solidFill>
          <a:ln w="12701" cap="flat">
            <a:solidFill>
              <a:srgbClr val="41719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FFFFFF"/>
              </a:solidFill>
              <a:uFillTx/>
              <a:latin typeface="Calibri"/>
            </a:endParaRPr>
          </a:p>
        </p:txBody>
      </p:sp>
      <p:pic>
        <p:nvPicPr>
          <p:cNvPr id="8" name="Picture 7"/>
          <p:cNvPicPr>
            <a:picLocks noChangeAspect="1"/>
          </p:cNvPicPr>
          <p:nvPr/>
        </p:nvPicPr>
        <p:blipFill>
          <a:blip r:embed="rId5"/>
          <a:stretch>
            <a:fillRect/>
          </a:stretch>
        </p:blipFill>
        <p:spPr>
          <a:xfrm>
            <a:off x="10219590" y="265258"/>
            <a:ext cx="1087313" cy="1020497"/>
          </a:xfrm>
          <a:prstGeom prst="rect">
            <a:avLst/>
          </a:prstGeom>
          <a:noFill/>
          <a:ln cap="flat">
            <a:noFill/>
          </a:ln>
        </p:spPr>
      </p:pic>
      <p:cxnSp>
        <p:nvCxnSpPr>
          <p:cNvPr id="9" name="Straight Connector 8"/>
          <p:cNvCxnSpPr/>
          <p:nvPr/>
        </p:nvCxnSpPr>
        <p:spPr>
          <a:xfrm>
            <a:off x="293074" y="6356351"/>
            <a:ext cx="11594126" cy="0"/>
          </a:xfrm>
          <a:prstGeom prst="straightConnector1">
            <a:avLst/>
          </a:prstGeom>
          <a:noFill/>
          <a:ln w="19046" cap="flat">
            <a:solidFill>
              <a:srgbClr val="7030A0"/>
            </a:solidFill>
            <a:prstDash val="solid"/>
            <a:miter/>
          </a:ln>
        </p:spPr>
      </p:cxnSp>
      <p:pic>
        <p:nvPicPr>
          <p:cNvPr id="10" name="Picture 9" descr="A screenshot of a computer&#10;&#10;Description automatically generated">
            <a:extLst>
              <a:ext uri="{FF2B5EF4-FFF2-40B4-BE49-F238E27FC236}">
                <a16:creationId xmlns:a16="http://schemas.microsoft.com/office/drawing/2014/main" id="{120CC938-E915-F414-9B74-C221FC1CA0AF}"/>
              </a:ext>
            </a:extLst>
          </p:cNvPr>
          <p:cNvPicPr>
            <a:picLocks noChangeAspect="1"/>
          </p:cNvPicPr>
          <p:nvPr/>
        </p:nvPicPr>
        <p:blipFill rotWithShape="1">
          <a:blip r:embed="rId6">
            <a:extLst>
              <a:ext uri="{28A0092B-C50C-407E-A947-70E740481C1C}">
                <a14:useLocalDpi xmlns:a14="http://schemas.microsoft.com/office/drawing/2010/main" val="0"/>
              </a:ext>
            </a:extLst>
          </a:blip>
          <a:srcRect l="21672" t="18039" r="24871" b="23839"/>
          <a:stretch/>
        </p:blipFill>
        <p:spPr>
          <a:xfrm>
            <a:off x="8610603" y="3021695"/>
            <a:ext cx="3352243" cy="2277972"/>
          </a:xfrm>
          <a:prstGeom prst="rect">
            <a:avLst/>
          </a:prstGeom>
        </p:spPr>
      </p:pic>
      <p:pic>
        <p:nvPicPr>
          <p:cNvPr id="98" name="Audio 97">
            <a:extLst>
              <a:ext uri="{FF2B5EF4-FFF2-40B4-BE49-F238E27FC236}">
                <a16:creationId xmlns:a16="http://schemas.microsoft.com/office/drawing/2014/main" id="{51B4725B-24F0-65AB-C853-71359ED6500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405445155"/>
      </p:ext>
    </p:extLst>
  </p:cSld>
  <p:clrMapOvr>
    <a:masterClrMapping/>
  </p:clrMapOvr>
  <mc:AlternateContent xmlns:mc="http://schemas.openxmlformats.org/markup-compatibility/2006">
    <mc:Choice xmlns:p14="http://schemas.microsoft.com/office/powerpoint/2010/main" Requires="p14">
      <p:transition spd="slow" p14:dur="2000" advTm="121330"/>
    </mc:Choice>
    <mc:Fallback>
      <p:transition spd="slow" advTm="121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IE" dirty="0"/>
              <a:t>Screening Log </a:t>
            </a:r>
          </a:p>
        </p:txBody>
      </p:sp>
      <p:sp>
        <p:nvSpPr>
          <p:cNvPr id="3" name="Content Placeholder 2"/>
          <p:cNvSpPr txBox="1">
            <a:spLocks noGrp="1"/>
          </p:cNvSpPr>
          <p:nvPr>
            <p:ph idx="1"/>
          </p:nvPr>
        </p:nvSpPr>
        <p:spPr>
          <a:xfrm>
            <a:off x="447126" y="1825625"/>
            <a:ext cx="10515600" cy="4351336"/>
          </a:xfrm>
        </p:spPr>
        <p:txBody>
          <a:bodyPr/>
          <a:lstStyle/>
          <a:p>
            <a:pPr lvl="1"/>
            <a:r>
              <a:rPr lang="en-IE" dirty="0"/>
              <a:t>Important to understand flow of patients through study</a:t>
            </a:r>
          </a:p>
          <a:p>
            <a:pPr lvl="1"/>
            <a:r>
              <a:rPr lang="en-IE" dirty="0"/>
              <a:t>Can help sites understand local issues</a:t>
            </a:r>
          </a:p>
          <a:p>
            <a:pPr lvl="1"/>
            <a:r>
              <a:rPr lang="en-IE" dirty="0"/>
              <a:t>Information from screening logs may be used in final </a:t>
            </a:r>
            <a:br>
              <a:rPr lang="en-IE" dirty="0"/>
            </a:br>
            <a:r>
              <a:rPr lang="en-IE" dirty="0"/>
              <a:t>published results in form of CONSORT diagram</a:t>
            </a:r>
          </a:p>
          <a:p>
            <a:pPr lvl="1"/>
            <a:r>
              <a:rPr lang="en-IE" dirty="0"/>
              <a:t>Screening logs are customised to needs of study</a:t>
            </a:r>
          </a:p>
          <a:p>
            <a:pPr lvl="1"/>
            <a:r>
              <a:rPr lang="en-IE" dirty="0"/>
              <a:t>Screening logs are required to be completed and kept as</a:t>
            </a:r>
            <a:br>
              <a:rPr lang="en-IE" dirty="0"/>
            </a:br>
            <a:r>
              <a:rPr lang="en-IE" dirty="0"/>
              <a:t>part of study records</a:t>
            </a:r>
          </a:p>
          <a:p>
            <a:pPr lvl="1"/>
            <a:r>
              <a:rPr lang="en-IE" dirty="0"/>
              <a:t>May be kept electronically or paper format</a:t>
            </a:r>
          </a:p>
          <a:p>
            <a:pPr marL="457200" lvl="1" indent="0">
              <a:buNone/>
            </a:pPr>
            <a:endParaRPr lang="en-IE" dirty="0"/>
          </a:p>
        </p:txBody>
      </p:sp>
      <p:sp>
        <p:nvSpPr>
          <p:cNvPr id="5" name="Footer Placeholder 4"/>
          <p:cNvSpPr txBox="1"/>
          <p:nvPr/>
        </p:nvSpPr>
        <p:spPr>
          <a:xfrm>
            <a:off x="4038603" y="6356351"/>
            <a:ext cx="4114800" cy="365129"/>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200" b="0" i="0" u="none" strike="noStrike" kern="1200" cap="none" spc="0" baseline="0">
                <a:solidFill>
                  <a:srgbClr val="898989"/>
                </a:solidFill>
                <a:uFillTx/>
                <a:latin typeface="Calibri"/>
              </a:rPr>
              <a:t>Irish Research Nurse and Midwives Network </a:t>
            </a:r>
          </a:p>
        </p:txBody>
      </p:sp>
      <p:sp>
        <p:nvSpPr>
          <p:cNvPr id="6" name="Slide Number Placeholder 5"/>
          <p:cNvSpPr txBox="1"/>
          <p:nvPr/>
        </p:nvSpPr>
        <p:spPr>
          <a:xfrm>
            <a:off x="8610603" y="6356351"/>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ACC3D70-1EFB-417D-B971-45B8A331D4F6}" type="slidenum">
              <a:rPr/>
              <a:t>8</a:t>
            </a:fld>
            <a:endParaRPr lang="en-IE" sz="1200" b="0" i="0" u="none" strike="noStrike" kern="1200" cap="none" spc="0" baseline="0">
              <a:solidFill>
                <a:srgbClr val="898989"/>
              </a:solidFill>
              <a:uFillTx/>
              <a:latin typeface="Calibri"/>
            </a:endParaRPr>
          </a:p>
        </p:txBody>
      </p:sp>
      <p:sp>
        <p:nvSpPr>
          <p:cNvPr id="7" name="Rectangle 6"/>
          <p:cNvSpPr/>
          <p:nvPr/>
        </p:nvSpPr>
        <p:spPr>
          <a:xfrm>
            <a:off x="10172700" y="0"/>
            <a:ext cx="1181103" cy="1406767"/>
          </a:xfrm>
          <a:prstGeom prst="rect">
            <a:avLst/>
          </a:prstGeom>
          <a:solidFill>
            <a:srgbClr val="7030A0"/>
          </a:solidFill>
          <a:ln w="12701" cap="flat">
            <a:solidFill>
              <a:srgbClr val="41719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FFFFFF"/>
              </a:solidFill>
              <a:uFillTx/>
              <a:latin typeface="Calibri"/>
            </a:endParaRPr>
          </a:p>
        </p:txBody>
      </p:sp>
      <p:pic>
        <p:nvPicPr>
          <p:cNvPr id="8" name="Picture 7"/>
          <p:cNvPicPr>
            <a:picLocks noChangeAspect="1"/>
          </p:cNvPicPr>
          <p:nvPr/>
        </p:nvPicPr>
        <p:blipFill>
          <a:blip r:embed="rId5"/>
          <a:stretch>
            <a:fillRect/>
          </a:stretch>
        </p:blipFill>
        <p:spPr>
          <a:xfrm>
            <a:off x="10219590" y="265258"/>
            <a:ext cx="1087313" cy="1020497"/>
          </a:xfrm>
          <a:prstGeom prst="rect">
            <a:avLst/>
          </a:prstGeom>
          <a:noFill/>
          <a:ln cap="flat">
            <a:noFill/>
          </a:ln>
        </p:spPr>
      </p:pic>
      <p:cxnSp>
        <p:nvCxnSpPr>
          <p:cNvPr id="9" name="Straight Connector 8"/>
          <p:cNvCxnSpPr/>
          <p:nvPr/>
        </p:nvCxnSpPr>
        <p:spPr>
          <a:xfrm>
            <a:off x="293074" y="6356351"/>
            <a:ext cx="11594126" cy="0"/>
          </a:xfrm>
          <a:prstGeom prst="straightConnector1">
            <a:avLst/>
          </a:prstGeom>
          <a:noFill/>
          <a:ln w="19046" cap="flat">
            <a:solidFill>
              <a:srgbClr val="7030A0"/>
            </a:solidFill>
            <a:prstDash val="solid"/>
            <a:miter/>
          </a:ln>
        </p:spPr>
      </p:cxnSp>
      <p:pic>
        <p:nvPicPr>
          <p:cNvPr id="2050" name="Picture 2" descr="example flowchart from CONSORT">
            <a:extLst>
              <a:ext uri="{FF2B5EF4-FFF2-40B4-BE49-F238E27FC236}">
                <a16:creationId xmlns:a16="http://schemas.microsoft.com/office/drawing/2014/main" id="{9CC35E57-DBB8-522A-64A7-CC016846542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4652" r="2254"/>
          <a:stretch/>
        </p:blipFill>
        <p:spPr bwMode="auto">
          <a:xfrm>
            <a:off x="8153405" y="1825626"/>
            <a:ext cx="4038596" cy="3728510"/>
          </a:xfrm>
          <a:prstGeom prst="rect">
            <a:avLst/>
          </a:prstGeom>
          <a:noFill/>
          <a:extLst>
            <a:ext uri="{909E8E84-426E-40DD-AFC4-6F175D3DCCD1}">
              <a14:hiddenFill xmlns:a14="http://schemas.microsoft.com/office/drawing/2010/main">
                <a:solidFill>
                  <a:srgbClr val="FFFFFF"/>
                </a:solidFill>
              </a14:hiddenFill>
            </a:ext>
          </a:extLst>
        </p:spPr>
      </p:pic>
      <p:pic>
        <p:nvPicPr>
          <p:cNvPr id="61" name="Audio 60">
            <a:extLst>
              <a:ext uri="{FF2B5EF4-FFF2-40B4-BE49-F238E27FC236}">
                <a16:creationId xmlns:a16="http://schemas.microsoft.com/office/drawing/2014/main" id="{ABE1B3A5-2100-9927-8A28-11D0A059AC8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583230186"/>
      </p:ext>
    </p:extLst>
  </p:cSld>
  <p:clrMapOvr>
    <a:masterClrMapping/>
  </p:clrMapOvr>
  <mc:AlternateContent xmlns:mc="http://schemas.openxmlformats.org/markup-compatibility/2006">
    <mc:Choice xmlns:p14="http://schemas.microsoft.com/office/powerpoint/2010/main" Requires="p14">
      <p:transition spd="slow" p14:dur="2000" advTm="132087"/>
    </mc:Choice>
    <mc:Fallback>
      <p:transition spd="slow" advTm="132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IE" dirty="0"/>
              <a:t>Screening Log </a:t>
            </a:r>
          </a:p>
        </p:txBody>
      </p:sp>
      <p:sp>
        <p:nvSpPr>
          <p:cNvPr id="5" name="Footer Placeholder 4"/>
          <p:cNvSpPr txBox="1"/>
          <p:nvPr/>
        </p:nvSpPr>
        <p:spPr>
          <a:xfrm>
            <a:off x="4038603" y="6356351"/>
            <a:ext cx="4114800" cy="365129"/>
          </a:xfrm>
          <a:prstGeom prst="rect">
            <a:avLst/>
          </a:prstGeom>
          <a:noFill/>
          <a:ln cap="flat">
            <a:noFill/>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IE" sz="1200" b="0" i="0" u="none" strike="noStrike" kern="1200" cap="none" spc="0" baseline="0">
                <a:solidFill>
                  <a:srgbClr val="898989"/>
                </a:solidFill>
                <a:uFillTx/>
                <a:latin typeface="Calibri"/>
              </a:rPr>
              <a:t>Irish Research Nurse and Midwives Network </a:t>
            </a:r>
          </a:p>
        </p:txBody>
      </p:sp>
      <p:sp>
        <p:nvSpPr>
          <p:cNvPr id="6" name="Slide Number Placeholder 5"/>
          <p:cNvSpPr txBox="1"/>
          <p:nvPr/>
        </p:nvSpPr>
        <p:spPr>
          <a:xfrm>
            <a:off x="8610603" y="6356351"/>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ACC3D70-1EFB-417D-B971-45B8A331D4F6}" type="slidenum">
              <a:rPr/>
              <a:t>9</a:t>
            </a:fld>
            <a:endParaRPr lang="en-IE" sz="1200" b="0" i="0" u="none" strike="noStrike" kern="1200" cap="none" spc="0" baseline="0">
              <a:solidFill>
                <a:srgbClr val="898989"/>
              </a:solidFill>
              <a:uFillTx/>
              <a:latin typeface="Calibri"/>
            </a:endParaRPr>
          </a:p>
        </p:txBody>
      </p:sp>
      <p:sp>
        <p:nvSpPr>
          <p:cNvPr id="7" name="Rectangle 6"/>
          <p:cNvSpPr/>
          <p:nvPr/>
        </p:nvSpPr>
        <p:spPr>
          <a:xfrm>
            <a:off x="10172700" y="0"/>
            <a:ext cx="1181103" cy="1406767"/>
          </a:xfrm>
          <a:prstGeom prst="rect">
            <a:avLst/>
          </a:prstGeom>
          <a:solidFill>
            <a:srgbClr val="7030A0"/>
          </a:solidFill>
          <a:ln w="12701" cap="flat">
            <a:solidFill>
              <a:srgbClr val="41719C"/>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IE" sz="1800" b="0" i="0" u="none" strike="noStrike" kern="1200" cap="none" spc="0" baseline="0">
              <a:solidFill>
                <a:srgbClr val="FFFFFF"/>
              </a:solidFill>
              <a:uFillTx/>
              <a:latin typeface="Calibri"/>
            </a:endParaRPr>
          </a:p>
        </p:txBody>
      </p:sp>
      <p:pic>
        <p:nvPicPr>
          <p:cNvPr id="8" name="Picture 7"/>
          <p:cNvPicPr>
            <a:picLocks noChangeAspect="1"/>
          </p:cNvPicPr>
          <p:nvPr/>
        </p:nvPicPr>
        <p:blipFill>
          <a:blip r:embed="rId5"/>
          <a:stretch>
            <a:fillRect/>
          </a:stretch>
        </p:blipFill>
        <p:spPr>
          <a:xfrm>
            <a:off x="10219590" y="265258"/>
            <a:ext cx="1087313" cy="1020497"/>
          </a:xfrm>
          <a:prstGeom prst="rect">
            <a:avLst/>
          </a:prstGeom>
          <a:noFill/>
          <a:ln cap="flat">
            <a:noFill/>
          </a:ln>
        </p:spPr>
      </p:pic>
      <p:cxnSp>
        <p:nvCxnSpPr>
          <p:cNvPr id="9" name="Straight Connector 8"/>
          <p:cNvCxnSpPr/>
          <p:nvPr/>
        </p:nvCxnSpPr>
        <p:spPr>
          <a:xfrm>
            <a:off x="293074" y="6356351"/>
            <a:ext cx="11594126" cy="0"/>
          </a:xfrm>
          <a:prstGeom prst="straightConnector1">
            <a:avLst/>
          </a:prstGeom>
          <a:noFill/>
          <a:ln w="19046" cap="flat">
            <a:solidFill>
              <a:srgbClr val="7030A0"/>
            </a:solidFill>
            <a:prstDash val="solid"/>
            <a:miter/>
          </a:ln>
        </p:spPr>
      </p:cxnSp>
      <p:pic>
        <p:nvPicPr>
          <p:cNvPr id="20" name="Picture 3">
            <a:extLst>
              <a:ext uri="{FF2B5EF4-FFF2-40B4-BE49-F238E27FC236}">
                <a16:creationId xmlns:a16="http://schemas.microsoft.com/office/drawing/2014/main" id="{CD441CC4-7292-0048-C3E7-268C6781F5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7826" y="1920876"/>
            <a:ext cx="6767512" cy="4205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3">
            <a:extLst>
              <a:ext uri="{FF2B5EF4-FFF2-40B4-BE49-F238E27FC236}">
                <a16:creationId xmlns:a16="http://schemas.microsoft.com/office/drawing/2014/main" id="{B98252BE-064C-A9B1-E866-1AB65EFDF862}"/>
              </a:ext>
            </a:extLst>
          </p:cNvPr>
          <p:cNvSpPr txBox="1">
            <a:spLocks noChangeArrowheads="1"/>
          </p:cNvSpPr>
          <p:nvPr/>
        </p:nvSpPr>
        <p:spPr bwMode="auto">
          <a:xfrm>
            <a:off x="4075113" y="3232151"/>
            <a:ext cx="1511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GB" altLang="en-US"/>
              <a:t>ABCD Study </a:t>
            </a:r>
          </a:p>
        </p:txBody>
      </p:sp>
      <p:sp>
        <p:nvSpPr>
          <p:cNvPr id="22" name="TextBox 4">
            <a:extLst>
              <a:ext uri="{FF2B5EF4-FFF2-40B4-BE49-F238E27FC236}">
                <a16:creationId xmlns:a16="http://schemas.microsoft.com/office/drawing/2014/main" id="{E2243A38-527B-C770-17DE-5DAED1BE4714}"/>
              </a:ext>
            </a:extLst>
          </p:cNvPr>
          <p:cNvSpPr txBox="1">
            <a:spLocks noChangeArrowheads="1"/>
          </p:cNvSpPr>
          <p:nvPr/>
        </p:nvSpPr>
        <p:spPr bwMode="auto">
          <a:xfrm>
            <a:off x="3857626" y="3606801"/>
            <a:ext cx="19446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GB" altLang="en-US"/>
              <a:t>Dr Jones </a:t>
            </a:r>
          </a:p>
        </p:txBody>
      </p:sp>
      <p:sp>
        <p:nvSpPr>
          <p:cNvPr id="23" name="TextBox 5">
            <a:extLst>
              <a:ext uri="{FF2B5EF4-FFF2-40B4-BE49-F238E27FC236}">
                <a16:creationId xmlns:a16="http://schemas.microsoft.com/office/drawing/2014/main" id="{2D39848B-94DF-F207-F1B9-253DC0F68A6C}"/>
              </a:ext>
            </a:extLst>
          </p:cNvPr>
          <p:cNvSpPr txBox="1">
            <a:spLocks noChangeArrowheads="1"/>
          </p:cNvSpPr>
          <p:nvPr/>
        </p:nvSpPr>
        <p:spPr bwMode="auto">
          <a:xfrm>
            <a:off x="8470901" y="3624263"/>
            <a:ext cx="1295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GB" altLang="en-US"/>
              <a:t>1234</a:t>
            </a:r>
          </a:p>
        </p:txBody>
      </p:sp>
      <p:sp>
        <p:nvSpPr>
          <p:cNvPr id="24" name="TextBox 13">
            <a:extLst>
              <a:ext uri="{FF2B5EF4-FFF2-40B4-BE49-F238E27FC236}">
                <a16:creationId xmlns:a16="http://schemas.microsoft.com/office/drawing/2014/main" id="{ED01D740-014A-7A45-301B-DCCB70BBE023}"/>
              </a:ext>
            </a:extLst>
          </p:cNvPr>
          <p:cNvSpPr txBox="1">
            <a:spLocks noChangeArrowheads="1"/>
          </p:cNvSpPr>
          <p:nvPr/>
        </p:nvSpPr>
        <p:spPr bwMode="auto">
          <a:xfrm>
            <a:off x="8534401" y="3243263"/>
            <a:ext cx="11509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GB" altLang="en-US"/>
              <a:t>1234</a:t>
            </a:r>
          </a:p>
        </p:txBody>
      </p:sp>
      <p:sp>
        <p:nvSpPr>
          <p:cNvPr id="25" name="TextBox 24">
            <a:extLst>
              <a:ext uri="{FF2B5EF4-FFF2-40B4-BE49-F238E27FC236}">
                <a16:creationId xmlns:a16="http://schemas.microsoft.com/office/drawing/2014/main" id="{8F259636-3BF6-6712-04F9-D249F4AD472B}"/>
              </a:ext>
            </a:extLst>
          </p:cNvPr>
          <p:cNvSpPr txBox="1"/>
          <p:nvPr/>
        </p:nvSpPr>
        <p:spPr>
          <a:xfrm>
            <a:off x="9957655" y="3163888"/>
            <a:ext cx="1193800" cy="830263"/>
          </a:xfrm>
          <a:prstGeom prst="rect">
            <a:avLst/>
          </a:prstGeom>
          <a:noFill/>
          <a:ln>
            <a:solidFill>
              <a:schemeClr val="accent6">
                <a:lumMod val="75000"/>
              </a:schemeClr>
            </a:solidFill>
          </a:ln>
        </p:spPr>
        <p:txBody>
          <a:bodyPr>
            <a:spAutoFit/>
          </a:bodyPr>
          <a:lstStyle/>
          <a:p>
            <a:pPr>
              <a:defRPr/>
            </a:pPr>
            <a:r>
              <a:rPr lang="en-GB" sz="1600" dirty="0"/>
              <a:t>Unique Study Identifier </a:t>
            </a:r>
          </a:p>
        </p:txBody>
      </p:sp>
      <p:sp>
        <p:nvSpPr>
          <p:cNvPr id="26" name="Right Arrow 25">
            <a:extLst>
              <a:ext uri="{FF2B5EF4-FFF2-40B4-BE49-F238E27FC236}">
                <a16:creationId xmlns:a16="http://schemas.microsoft.com/office/drawing/2014/main" id="{F2C3A1C8-536C-D2DA-817E-9CE139E1088A}"/>
              </a:ext>
            </a:extLst>
          </p:cNvPr>
          <p:cNvSpPr/>
          <p:nvPr/>
        </p:nvSpPr>
        <p:spPr>
          <a:xfrm>
            <a:off x="2992438" y="3548063"/>
            <a:ext cx="1008063" cy="46038"/>
          </a:xfrm>
          <a:prstGeom prst="rightArrow">
            <a:avLst/>
          </a:prstGeom>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7" name="TextBox 26">
            <a:extLst>
              <a:ext uri="{FF2B5EF4-FFF2-40B4-BE49-F238E27FC236}">
                <a16:creationId xmlns:a16="http://schemas.microsoft.com/office/drawing/2014/main" id="{D6207106-E86C-78E4-91D9-0F0A8AAEF52C}"/>
              </a:ext>
            </a:extLst>
          </p:cNvPr>
          <p:cNvSpPr txBox="1"/>
          <p:nvPr/>
        </p:nvSpPr>
        <p:spPr>
          <a:xfrm>
            <a:off x="1567596" y="3317081"/>
            <a:ext cx="1152525" cy="523875"/>
          </a:xfrm>
          <a:prstGeom prst="rect">
            <a:avLst/>
          </a:prstGeom>
          <a:noFill/>
          <a:ln>
            <a:solidFill>
              <a:schemeClr val="accent6">
                <a:lumMod val="75000"/>
              </a:schemeClr>
            </a:solidFill>
          </a:ln>
        </p:spPr>
        <p:txBody>
          <a:bodyPr>
            <a:spAutoFit/>
          </a:bodyPr>
          <a:lstStyle/>
          <a:p>
            <a:pPr>
              <a:defRPr/>
            </a:pPr>
            <a:r>
              <a:rPr lang="en-GB" sz="1400" dirty="0"/>
              <a:t>Short / Long title </a:t>
            </a:r>
          </a:p>
        </p:txBody>
      </p:sp>
      <p:pic>
        <p:nvPicPr>
          <p:cNvPr id="82" name="Audio 81">
            <a:extLst>
              <a:ext uri="{FF2B5EF4-FFF2-40B4-BE49-F238E27FC236}">
                <a16:creationId xmlns:a16="http://schemas.microsoft.com/office/drawing/2014/main" id="{985C5655-A346-3122-834C-4A868254F48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564461965"/>
      </p:ext>
    </p:extLst>
  </p:cSld>
  <p:clrMapOvr>
    <a:masterClrMapping/>
  </p:clrMapOvr>
  <mc:AlternateContent xmlns:mc="http://schemas.openxmlformats.org/markup-compatibility/2006">
    <mc:Choice xmlns:p14="http://schemas.microsoft.com/office/powerpoint/2010/main" Requires="p14">
      <p:transition spd="slow" p14:dur="2000" advTm="120987"/>
    </mc:Choice>
    <mc:Fallback>
      <p:transition spd="slow" advTm="120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2"/>
                </p:tgtEl>
              </p:cMediaNode>
            </p:audio>
          </p:childTnLst>
        </p:cTn>
      </p:par>
    </p:tnLst>
  </p:timing>
  <p:extLst>
    <p:ext uri="{3A86A75C-4F4B-4683-9AE1-C65F6400EC91}">
      <p14:laserTraceLst xmlns:p14="http://schemas.microsoft.com/office/powerpoint/2010/main">
        <p14:tracePtLst>
          <p14:tracePt t="31" x="5443538" y="2582863"/>
          <p14:tracePt t="32" x="5232400" y="2743200"/>
          <p14:tracePt t="44" x="5080000" y="2852738"/>
          <p14:tracePt t="48" x="5037138" y="2913063"/>
          <p14:tracePt t="59" x="4945063" y="3005138"/>
          <p14:tracePt t="82" x="4833938" y="3182938"/>
          <p14:tracePt t="89" x="4808538" y="3217863"/>
          <p14:tracePt t="106" x="4792663" y="3309938"/>
          <p14:tracePt t="123" x="4792663" y="3386138"/>
          <p14:tracePt t="139" x="4792663" y="3471863"/>
          <p14:tracePt t="156" x="4792663" y="3548063"/>
          <p14:tracePt t="173" x="4792663" y="3624263"/>
          <p14:tracePt t="189" x="4808538" y="3700463"/>
          <p14:tracePt t="207" x="4833938" y="3733800"/>
          <p14:tracePt t="223" x="4833938" y="3776663"/>
          <p14:tracePt t="238" x="4851400" y="3792538"/>
          <p14:tracePt t="240" x="4851400" y="3810000"/>
          <p14:tracePt t="258" x="4868863" y="3835400"/>
          <p14:tracePt t="258" x="4868863" y="3852863"/>
          <p14:tracePt t="282" x="4884738" y="3852863"/>
          <p14:tracePt t="291" x="4884738" y="3868738"/>
          <p14:tracePt t="372" x="4851400" y="3852863"/>
          <p14:tracePt t="379" x="4833938" y="3835400"/>
          <p14:tracePt t="389" x="4792663" y="3810000"/>
          <p14:tracePt t="395" x="4757738" y="3792538"/>
          <p14:tracePt t="406" x="4699000" y="3792538"/>
          <p14:tracePt t="422" x="4579938" y="3751263"/>
          <p14:tracePt t="438" x="4470400" y="3733800"/>
          <p14:tracePt t="455" x="4368800" y="3716338"/>
          <p14:tracePt t="472" x="4275138" y="3700463"/>
          <p14:tracePt t="489" x="4183063" y="3700463"/>
          <p14:tracePt t="505" x="4122738" y="3675063"/>
          <p14:tracePt t="522" x="4064000" y="3657600"/>
          <p14:tracePt t="538" x="4046538" y="3657600"/>
          <p14:tracePt t="539" x="4046538" y="3640138"/>
          <p14:tracePt t="555" x="4021138" y="3640138"/>
          <p14:tracePt t="556" x="4021138" y="3624263"/>
          <p14:tracePt t="572" x="4005263" y="3624263"/>
          <p14:tracePt t="644" x="4005263" y="3598863"/>
          <p14:tracePt t="654" x="3987800" y="3598863"/>
          <p14:tracePt t="669" x="3970338" y="3598863"/>
          <p14:tracePt t="677" x="3944938" y="3581400"/>
          <p14:tracePt t="689" x="3929063" y="3581400"/>
          <p14:tracePt t="693" x="3911600" y="3581400"/>
          <p14:tracePt t="706" x="3868738" y="3563938"/>
          <p14:tracePt t="722" x="3835400" y="3548063"/>
          <p14:tracePt t="725" x="3817938" y="3548063"/>
          <p14:tracePt t="739" x="3776663" y="3522663"/>
          <p14:tracePt t="756" x="3759200" y="3522663"/>
          <p14:tracePt t="773" x="3741738" y="3522663"/>
          <p14:tracePt t="887" x="3759200" y="3522663"/>
          <p14:tracePt t="895" x="3776663" y="3522663"/>
          <p14:tracePt t="903" x="3792538" y="3548063"/>
          <p14:tracePt t="911" x="3817938" y="3548063"/>
          <p14:tracePt t="923" x="3835400" y="3548063"/>
          <p14:tracePt t="927" x="3852863" y="3548063"/>
          <p14:tracePt t="939" x="3894138" y="3563938"/>
          <p14:tracePt t="955" x="3929063" y="3563938"/>
          <p14:tracePt t="960" x="3944938" y="3581400"/>
          <p14:tracePt t="972" x="3970338" y="3581400"/>
          <p14:tracePt t="989" x="3987800" y="3581400"/>
          <p14:tracePt t="993" x="4005263" y="3581400"/>
          <p14:tracePt t="1005" x="4005263" y="3598863"/>
          <p14:tracePt t="1024" x="4021138" y="3598863"/>
          <p14:tracePt t="14292" x="4005263" y="3598863"/>
          <p14:tracePt t="14299" x="3987800" y="3598863"/>
          <p14:tracePt t="14307" x="3970338" y="3598863"/>
          <p14:tracePt t="14325" x="3929063" y="3598863"/>
          <p14:tracePt t="14339" x="3911600" y="3598863"/>
          <p14:tracePt t="14355" x="3868738" y="3581400"/>
          <p14:tracePt t="14359" x="3852863" y="3581400"/>
          <p14:tracePt t="14389" x="3817938" y="3581400"/>
          <p14:tracePt t="14422" x="3792538" y="3581400"/>
          <p14:tracePt t="14424" x="3776663" y="3581400"/>
          <p14:tracePt t="14480" x="3776663" y="3563938"/>
          <p14:tracePt t="14602" x="3759200" y="3563938"/>
          <p14:tracePt t="14997" x="3741738" y="3548063"/>
          <p14:tracePt t="15005" x="3716338" y="3548063"/>
          <p14:tracePt t="15014" x="3700463" y="3522663"/>
          <p14:tracePt t="15024" x="3683000" y="3505200"/>
          <p14:tracePt t="15030" x="3640138" y="3487738"/>
          <p14:tracePt t="15039" x="3624263" y="3471863"/>
          <p14:tracePt t="15056" x="3548063" y="3446463"/>
          <p14:tracePt t="15062" x="3505200" y="3429000"/>
          <p14:tracePt t="15072" x="3487738" y="3429000"/>
          <p14:tracePt t="15089" x="3429000" y="3411538"/>
          <p14:tracePt t="15094" x="3411538" y="3411538"/>
          <p14:tracePt t="15105" x="3395663" y="3411538"/>
          <p14:tracePt t="15119" x="3370263" y="3411538"/>
          <p14:tracePt t="15264" x="3395663" y="3411538"/>
          <p14:tracePt t="15280" x="3411538" y="3411538"/>
          <p14:tracePt t="15289" x="3429000" y="3411538"/>
          <p14:tracePt t="15296" x="3471863" y="3411538"/>
          <p14:tracePt t="15306" x="3505200" y="3411538"/>
          <p14:tracePt t="15315" x="3563938" y="3411538"/>
          <p14:tracePt t="15323" x="3640138" y="3411538"/>
          <p14:tracePt t="15339" x="3817938" y="3386138"/>
          <p14:tracePt t="15345" x="3894138" y="3386138"/>
          <p14:tracePt t="15356" x="3929063" y="3386138"/>
          <p14:tracePt t="15372" x="4046538" y="3370263"/>
          <p14:tracePt t="15377" x="4081463" y="3370263"/>
          <p14:tracePt t="15389" x="4122738" y="3352800"/>
          <p14:tracePt t="15405" x="4183063" y="3352800"/>
          <p14:tracePt t="15409" x="4198938" y="3352800"/>
          <p14:tracePt t="15426" x="4216400" y="3352800"/>
          <p14:tracePt t="15455" x="4233863" y="3352800"/>
          <p14:tracePt t="15489" x="4259263" y="3352800"/>
          <p14:tracePt t="15523" x="4275138" y="3352800"/>
          <p14:tracePt t="15547" x="4292600" y="3352800"/>
          <p14:tracePt t="15556" x="4310063" y="3352800"/>
          <p14:tracePt t="15573" x="4368800" y="3352800"/>
          <p14:tracePt t="15579" x="4386263" y="3352800"/>
          <p14:tracePt t="15589" x="4411663" y="3352800"/>
          <p14:tracePt t="15605" x="4470400" y="3352800"/>
          <p14:tracePt t="15611" x="4487863" y="3352800"/>
          <p14:tracePt t="15623" x="4521200" y="3352800"/>
          <p14:tracePt t="15639" x="4564063" y="3335338"/>
          <p14:tracePt t="15644" x="4579938" y="3335338"/>
          <p14:tracePt t="15656" x="4597400" y="3335338"/>
          <p14:tracePt t="15672" x="4640263" y="3335338"/>
          <p14:tracePt t="15676" x="4656138" y="3335338"/>
          <p14:tracePt t="15706" x="4673600" y="3335338"/>
          <p14:tracePt t="15829" x="4656138" y="3335338"/>
          <p14:tracePt t="15839" x="4622800" y="3335338"/>
          <p14:tracePt t="15845" x="4579938" y="3335338"/>
          <p14:tracePt t="15856" x="4564063" y="3335338"/>
          <p14:tracePt t="15862" x="4503738" y="3335338"/>
          <p14:tracePt t="15872" x="4445000" y="3335338"/>
          <p14:tracePt t="15889" x="4335463" y="3335338"/>
          <p14:tracePt t="15894" x="4275138" y="3335338"/>
          <p14:tracePt t="15906" x="4233863" y="3335338"/>
          <p14:tracePt t="15922" x="4122738" y="3335338"/>
          <p14:tracePt t="15926" x="4081463" y="3335338"/>
          <p14:tracePt t="15939" x="4021138" y="3335338"/>
          <p14:tracePt t="15955" x="3929063" y="3335338"/>
          <p14:tracePt t="15959" x="3894138" y="3335338"/>
          <p14:tracePt t="15973" x="3835400" y="3335338"/>
          <p14:tracePt t="15988" x="3792538" y="3335338"/>
          <p14:tracePt t="15989" x="3759200" y="3335338"/>
          <p14:tracePt t="15992" x="3716338" y="3335338"/>
          <p14:tracePt t="16005" x="3683000" y="3335338"/>
          <p14:tracePt t="16022" x="3657600" y="3335338"/>
          <p14:tracePt t="16023" x="3624263" y="3335338"/>
          <p14:tracePt t="16024" x="3581400" y="3335338"/>
          <p14:tracePt t="16031" x="3563938" y="3335338"/>
          <p14:tracePt t="16039" x="3530600" y="3335338"/>
          <p14:tracePt t="16056" x="3471863" y="3335338"/>
          <p14:tracePt t="16063" x="3454400" y="3335338"/>
          <p14:tracePt t="16072" x="3429000" y="3335338"/>
          <p14:tracePt t="16089" x="3395663" y="3335338"/>
          <p14:tracePt t="16105" x="3370263" y="3335338"/>
          <p14:tracePt t="16128" x="3352800" y="3335338"/>
          <p14:tracePt t="16257" x="3370263" y="3335338"/>
          <p14:tracePt t="16273" x="3395663" y="3335338"/>
          <p14:tracePt t="16289" x="3411538" y="3352800"/>
          <p14:tracePt t="16297" x="3429000" y="3352800"/>
          <p14:tracePt t="16315" x="3454400" y="3352800"/>
          <p14:tracePt t="16323" x="3471863" y="3352800"/>
          <p14:tracePt t="16339" x="3505200" y="3370263"/>
          <p14:tracePt t="16346" x="3548063" y="3370263"/>
          <p14:tracePt t="16355" x="3581400" y="3370263"/>
          <p14:tracePt t="16373" x="3624263" y="3386138"/>
          <p14:tracePt t="16378" x="3657600" y="3386138"/>
          <p14:tracePt t="16389" x="3683000" y="3411538"/>
          <p14:tracePt t="16405" x="3700463" y="3411538"/>
          <p14:tracePt t="16410" x="3716338" y="3429000"/>
          <p14:tracePt t="16422" x="3741738" y="3429000"/>
          <p14:tracePt t="16443" x="3759200" y="3429000"/>
          <p14:tracePt t="16491" x="3759200" y="3446463"/>
          <p14:tracePt t="16499" x="3776663" y="3446463"/>
          <p14:tracePt t="21108" x="3759200" y="3471863"/>
          <p14:tracePt t="21125" x="3716338" y="3505200"/>
          <p14:tracePt t="21128" x="3700463" y="3522663"/>
          <p14:tracePt t="21139" x="3657600" y="3548063"/>
          <p14:tracePt t="21157" x="3606800" y="3598863"/>
          <p14:tracePt t="21173" x="3563938" y="3640138"/>
          <p14:tracePt t="21189" x="3548063" y="3657600"/>
          <p14:tracePt t="21191" x="3530600" y="3675063"/>
          <p14:tracePt t="21192" x="3505200" y="3700463"/>
          <p14:tracePt t="21210" x="3487738" y="3700463"/>
          <p14:tracePt t="21224" x="3471863" y="3716338"/>
          <p14:tracePt t="21240" x="3471863" y="3733800"/>
          <p14:tracePt t="21274" x="3454400" y="3751263"/>
          <p14:tracePt t="21291" x="3454400" y="3776663"/>
          <p14:tracePt t="21307" x="3429000" y="3776663"/>
          <p14:tracePt t="21326" x="3429000" y="3792538"/>
          <p14:tracePt t="21329" x="3429000" y="3810000"/>
          <p14:tracePt t="21357" x="3411538" y="3835400"/>
          <p14:tracePt t="21372" x="3395663" y="3868738"/>
          <p14:tracePt t="21389" x="3395663" y="3886200"/>
          <p14:tracePt t="21409" x="3370263" y="3911600"/>
          <p14:tracePt t="21433" x="3370263" y="3929063"/>
          <p14:tracePt t="21498" x="3370263" y="3944938"/>
          <p14:tracePt t="21579" x="3395663" y="3944938"/>
          <p14:tracePt t="21603" x="3411538" y="3944938"/>
          <p14:tracePt t="21635" x="3429000" y="3944938"/>
          <p14:tracePt t="21667" x="3454400" y="3944938"/>
          <p14:tracePt t="21708" x="3471863" y="3944938"/>
          <p14:tracePt t="21788" x="3487738" y="3944938"/>
          <p14:tracePt t="22362" x="3530600" y="3944938"/>
          <p14:tracePt t="22371" x="3548063" y="3944938"/>
          <p14:tracePt t="22379" x="3581400" y="3944938"/>
          <p14:tracePt t="22387" x="3624263" y="3944938"/>
          <p14:tracePt t="22394" x="3657600" y="3929063"/>
          <p14:tracePt t="22403" x="3700463" y="3929063"/>
          <p14:tracePt t="22411" x="3741738" y="3911600"/>
          <p14:tracePt t="22422" x="3776663" y="3911600"/>
          <p14:tracePt t="22439" x="3817938" y="3886200"/>
          <p14:tracePt t="22455" x="3868738" y="3886200"/>
          <p14:tracePt t="22472" x="3894138" y="3868738"/>
          <p14:tracePt t="22489" x="3929063" y="3868738"/>
          <p14:tracePt t="22506" x="3944938" y="3868738"/>
          <p14:tracePt t="22522" x="3970338" y="3868738"/>
          <p14:tracePt t="22539" x="3987800" y="3868738"/>
          <p14:tracePt t="22556" x="4005263" y="3868738"/>
          <p14:tracePt t="22589" x="4021138" y="3868738"/>
          <p14:tracePt t="22605" x="4046538" y="3868738"/>
          <p14:tracePt t="22622" x="4064000" y="3868738"/>
          <p14:tracePt t="22639" x="4081463" y="3868738"/>
          <p14:tracePt t="22655" x="4106863" y="3868738"/>
          <p14:tracePt t="22672" x="4122738" y="3868738"/>
          <p14:tracePt t="22688" x="4157663" y="3868738"/>
          <p14:tracePt t="22705" x="4198938" y="3852863"/>
          <p14:tracePt t="22722" x="4259263" y="3835400"/>
          <p14:tracePt t="22739" x="4310063" y="3835400"/>
          <p14:tracePt t="22755" x="4368800" y="3810000"/>
          <p14:tracePt t="22772" x="4427538" y="3810000"/>
          <p14:tracePt t="22789" x="4470400" y="3792538"/>
          <p14:tracePt t="22791" x="4503738" y="3792538"/>
          <p14:tracePt t="22805" x="4521200" y="3792538"/>
          <p14:tracePt t="22821" x="4546600" y="3792538"/>
          <p14:tracePt t="22822" x="4564063" y="3792538"/>
          <p14:tracePt t="22823" x="4579938" y="3792538"/>
          <p14:tracePt t="22839" x="4597400" y="3792538"/>
          <p14:tracePt t="22856" x="4640263" y="3792538"/>
          <p14:tracePt t="22873" x="4656138" y="3792538"/>
          <p14:tracePt t="22888" x="4699000" y="3792538"/>
          <p14:tracePt t="22905" x="4732338" y="3792538"/>
          <p14:tracePt t="22922" x="4757738" y="3792538"/>
          <p14:tracePt t="22938" x="4792663" y="3792538"/>
          <p14:tracePt t="22957" x="4808538" y="3792538"/>
          <p14:tracePt t="22973" x="4833938" y="3776663"/>
          <p14:tracePt t="22990" x="4851400" y="3776663"/>
          <p14:tracePt t="23009" x="4868863" y="3776663"/>
          <p14:tracePt t="23170" x="4851400" y="3776663"/>
          <p14:tracePt t="23178" x="4833938" y="3751263"/>
          <p14:tracePt t="23186" x="4808538" y="3751263"/>
          <p14:tracePt t="23194" x="4792663" y="3751263"/>
          <p14:tracePt t="23202" x="4757738" y="3733800"/>
          <p14:tracePt t="23210" x="4732338" y="3733800"/>
          <p14:tracePt t="23222" x="4699000" y="3733800"/>
          <p14:tracePt t="23239" x="4622800" y="3733800"/>
          <p14:tracePt t="23255" x="4546600" y="3733800"/>
          <p14:tracePt t="23272" x="4470400" y="3733800"/>
          <p14:tracePt t="23288" x="4427538" y="3733800"/>
          <p14:tracePt t="23289" x="4386263" y="3733800"/>
          <p14:tracePt t="23290" x="4351338" y="3733800"/>
          <p14:tracePt t="23305" x="4310063" y="3733800"/>
          <p14:tracePt t="23322" x="4275138" y="3751263"/>
          <p14:tracePt t="23323" x="4233863" y="3751263"/>
          <p14:tracePt t="23326" x="4198938" y="3776663"/>
          <p14:tracePt t="23340" x="4122738" y="3776663"/>
          <p14:tracePt t="23355" x="4046538" y="3792538"/>
          <p14:tracePt t="23372" x="3987800" y="3810000"/>
          <p14:tracePt t="23389" x="3929063" y="3810000"/>
          <p14:tracePt t="23405" x="3868738" y="3835400"/>
          <p14:tracePt t="23423" x="3817938" y="3852863"/>
          <p14:tracePt t="23439" x="3792538" y="3852863"/>
          <p14:tracePt t="23455" x="3741738" y="3868738"/>
          <p14:tracePt t="23472" x="3700463" y="3868738"/>
          <p14:tracePt t="23489" x="3657600" y="3868738"/>
          <p14:tracePt t="23505" x="3624263" y="3868738"/>
          <p14:tracePt t="23522" x="3581400" y="3868738"/>
          <p14:tracePt t="23538" x="3548063" y="3868738"/>
          <p14:tracePt t="23556" x="3530600" y="3868738"/>
          <p14:tracePt t="23557" x="3505200" y="3868738"/>
          <p14:tracePt t="23589" x="3487738" y="3868738"/>
          <p14:tracePt t="23605" x="3471863" y="3868738"/>
          <p14:tracePt t="23662" x="3454400" y="3868738"/>
          <p14:tracePt t="23815" x="3471863" y="3868738"/>
          <p14:tracePt t="23831" x="3487738" y="3868738"/>
          <p14:tracePt t="23847" x="3505200" y="3868738"/>
          <p14:tracePt t="23855" x="3530600" y="3868738"/>
          <p14:tracePt t="23864" x="3548063" y="3868738"/>
          <p14:tracePt t="23872" x="3563938" y="3868738"/>
          <p14:tracePt t="23880" x="3581400" y="3886200"/>
          <p14:tracePt t="23889" x="3606800" y="3886200"/>
          <p14:tracePt t="23906" x="3657600" y="3911600"/>
          <p14:tracePt t="23922" x="3716338" y="3929063"/>
          <p14:tracePt t="23938" x="3792538" y="3929063"/>
          <p14:tracePt t="23955" x="3835400" y="3929063"/>
          <p14:tracePt t="23972" x="3911600" y="3929063"/>
          <p14:tracePt t="23989" x="3970338" y="3929063"/>
          <p14:tracePt t="24005" x="4021138" y="3929063"/>
          <p14:tracePt t="24022" x="4106863" y="3929063"/>
          <p14:tracePt t="24038" x="4183063" y="3929063"/>
          <p14:tracePt t="24055" x="4259263" y="3929063"/>
          <p14:tracePt t="24071" x="4275138" y="3929063"/>
          <p14:tracePt t="24073" x="4310063" y="3929063"/>
          <p14:tracePt t="24074" x="4368800" y="3929063"/>
          <p14:tracePt t="24089" x="4386263" y="3929063"/>
          <p14:tracePt t="24090" x="4427538" y="3911600"/>
          <p14:tracePt t="24106" x="4487863" y="3911600"/>
          <p14:tracePt t="24123" x="4546600" y="3911600"/>
          <p14:tracePt t="24139" x="4597400" y="3886200"/>
          <p14:tracePt t="24156" x="4640263" y="3886200"/>
          <p14:tracePt t="24173" x="4699000" y="3868738"/>
          <p14:tracePt t="24188" x="4757738" y="3868738"/>
          <p14:tracePt t="24206" x="4808538" y="3852863"/>
          <p14:tracePt t="24222" x="4868863" y="3835400"/>
          <p14:tracePt t="24238" x="4927600" y="3810000"/>
          <p14:tracePt t="24255" x="4986338" y="3810000"/>
          <p14:tracePt t="24272" x="5021263" y="3792538"/>
          <p14:tracePt t="24289" x="5062538" y="3792538"/>
          <p14:tracePt t="24305" x="5080000" y="3792538"/>
          <p14:tracePt t="24321" x="5097463" y="3792538"/>
          <p14:tracePt t="24322" x="5122863" y="3792538"/>
          <p14:tracePt t="24339" x="5138738" y="3792538"/>
          <p14:tracePt t="24355" x="5156200" y="3792538"/>
          <p14:tracePt t="24376" x="5173663" y="3792538"/>
          <p14:tracePt t="24391" x="5199063" y="3792538"/>
          <p14:tracePt t="24429" x="5214938" y="3792538"/>
          <p14:tracePt t="24533" x="5214938" y="3776663"/>
          <p14:tracePt t="24542" x="5199063" y="3751263"/>
          <p14:tracePt t="24550" x="5173663" y="3733800"/>
          <p14:tracePt t="24557" x="5156200" y="3733800"/>
          <p14:tracePt t="25098" x="5199063" y="3733800"/>
          <p14:tracePt t="25107" x="5249863" y="3733800"/>
          <p14:tracePt t="25114" x="5308600" y="3733800"/>
          <p14:tracePt t="25123" x="5367338" y="3733800"/>
          <p14:tracePt t="25131" x="5427663" y="3733800"/>
          <p14:tracePt t="25139" x="5503863" y="3733800"/>
          <p14:tracePt t="25156" x="5656263" y="3733800"/>
          <p14:tracePt t="25173" x="5824538" y="3733800"/>
          <p14:tracePt t="25189" x="6002338" y="3733800"/>
          <p14:tracePt t="25206" x="6189663" y="3733800"/>
          <p14:tracePt t="25222" x="6342063" y="3716338"/>
          <p14:tracePt t="25238" x="6502400" y="3675063"/>
          <p14:tracePt t="25255" x="6672263" y="3657600"/>
          <p14:tracePt t="25272" x="6840538" y="3624263"/>
          <p14:tracePt t="25289" x="6992938" y="3563938"/>
          <p14:tracePt t="25306" x="7170738" y="3548063"/>
          <p14:tracePt t="25324" x="7323138" y="3505200"/>
          <p14:tracePt t="25326" x="7399338" y="3487738"/>
          <p14:tracePt t="25339" x="7459663" y="3471863"/>
          <p14:tracePt t="25355" x="7551738" y="3446463"/>
          <p14:tracePt t="25371" x="7612063" y="3429000"/>
          <p14:tracePt t="25373" x="7645400" y="3429000"/>
          <p14:tracePt t="25374" x="7704138" y="3411538"/>
          <p14:tracePt t="25389" x="7764463" y="3411538"/>
          <p14:tracePt t="25390" x="7805738" y="3386138"/>
          <p14:tracePt t="25405" x="7881938" y="3370263"/>
          <p14:tracePt t="25423" x="7975600" y="3352800"/>
          <p14:tracePt t="25439" x="8051800" y="3335338"/>
          <p14:tracePt t="25456" x="8145463" y="3309938"/>
          <p14:tracePt t="25472" x="8221663" y="3309938"/>
          <p14:tracePt t="25489" x="8323263" y="3309938"/>
          <p14:tracePt t="25505" x="8399463" y="3294063"/>
          <p14:tracePt t="25522" x="8475663" y="3276600"/>
          <p14:tracePt t="25540" x="8551863" y="3276600"/>
          <p14:tracePt t="25555" x="8643938" y="3259138"/>
          <p14:tracePt t="25572" x="8720138" y="3233738"/>
          <p14:tracePt t="25589" x="8780463" y="3233738"/>
          <p14:tracePt t="25606" x="8856663" y="3217863"/>
          <p14:tracePt t="25621" x="8872538" y="3217863"/>
          <p14:tracePt t="25622" x="8915400" y="3200400"/>
          <p14:tracePt t="25623" x="8948738" y="3200400"/>
          <p14:tracePt t="25639" x="8974138" y="3200400"/>
          <p14:tracePt t="25655" x="8991600" y="3200400"/>
          <p14:tracePt t="25657" x="9050338" y="3182938"/>
          <p14:tracePt t="25674" x="9101138" y="3182938"/>
          <p14:tracePt t="25690" x="9144000" y="3182938"/>
          <p14:tracePt t="25707" x="9186863" y="3182938"/>
          <p14:tracePt t="25723" x="9220200" y="3182938"/>
          <p14:tracePt t="25740" x="9237663" y="3182938"/>
          <p14:tracePt t="25756" x="9263063" y="3182938"/>
          <p14:tracePt t="25774" x="9278938" y="3182938"/>
          <p14:tracePt t="25789" x="9296400" y="3200400"/>
          <p14:tracePt t="25805" x="9313863" y="3200400"/>
          <p14:tracePt t="25823" x="9339263" y="3233738"/>
          <p14:tracePt t="25841" x="9355138" y="3259138"/>
          <p14:tracePt t="25842" x="9355138" y="3276600"/>
          <p14:tracePt t="25856" x="9372600" y="3294063"/>
          <p14:tracePt t="25872" x="9372600" y="3309938"/>
          <p14:tracePt t="25873" x="9390063" y="3309938"/>
          <p14:tracePt t="25874" x="9390063" y="3335338"/>
          <p14:tracePt t="25890" x="9390063" y="3352800"/>
          <p14:tracePt t="25907" x="9415463" y="3352800"/>
          <p14:tracePt t="25925" x="9415463" y="3370263"/>
          <p14:tracePt t="25972" x="9415463" y="3386138"/>
          <p14:tracePt t="26093" x="9415463" y="3411538"/>
          <p14:tracePt t="26140" x="9415463" y="3429000"/>
          <p14:tracePt t="26432" x="9415463" y="3411538"/>
          <p14:tracePt t="26464" x="9390063" y="3386138"/>
          <p14:tracePt t="26505" x="9390063" y="3370263"/>
          <p14:tracePt t="26594" x="9390063" y="3352800"/>
          <p14:tracePt t="26828" x="9372600" y="3352800"/>
          <p14:tracePt t="27006" x="9372600" y="3370263"/>
          <p14:tracePt t="27199" x="9372600" y="3386138"/>
          <p14:tracePt t="27441" x="9372600" y="3411538"/>
          <p14:tracePt t="30526" x="9313863" y="3411538"/>
          <p14:tracePt t="30541" x="9278938" y="3411538"/>
          <p14:tracePt t="30543" x="9220200" y="3411538"/>
          <p14:tracePt t="30557" x="9186863" y="3411538"/>
          <p14:tracePt t="30558" x="9126538" y="3411538"/>
          <p14:tracePt t="30572" x="8932863" y="3429000"/>
          <p14:tracePt t="30589" x="8704263" y="3471863"/>
          <p14:tracePt t="30607" x="8450263" y="3505200"/>
          <p14:tracePt t="30623" x="8323263" y="3548063"/>
          <p14:tracePt t="30624" x="8204200" y="3581400"/>
          <p14:tracePt t="30625" x="8085138" y="3598863"/>
          <p14:tracePt t="30641" x="7975600" y="3624263"/>
          <p14:tracePt t="30643" x="7856538" y="3657600"/>
          <p14:tracePt t="30656" x="7747000" y="3675063"/>
          <p14:tracePt t="30673" x="7627938" y="3716338"/>
          <p14:tracePt t="30674" x="7399338" y="3792538"/>
          <p14:tracePt t="30690" x="7205663" y="3852863"/>
          <p14:tracePt t="30708" x="7018338" y="3944938"/>
          <p14:tracePt t="30724" x="6824663" y="4038600"/>
          <p14:tracePt t="30739" x="6654800" y="4114800"/>
          <p14:tracePt t="30758" x="6502400" y="4198938"/>
          <p14:tracePt t="30775" x="6342063" y="4292600"/>
          <p14:tracePt t="30790" x="6189663" y="4368800"/>
          <p14:tracePt t="30807" x="6019800" y="4462463"/>
          <p14:tracePt t="30823" x="5867400" y="4521200"/>
          <p14:tracePt t="30840" x="5715000" y="4597400"/>
          <p14:tracePt t="30857" x="5580063" y="4640263"/>
          <p14:tracePt t="30872" x="5443538" y="4673600"/>
          <p14:tracePt t="30889" x="5308600" y="4716463"/>
          <p14:tracePt t="30907" x="5156200" y="4732338"/>
          <p14:tracePt t="30922" x="5097463" y="4732338"/>
          <p14:tracePt t="30923" x="5021263" y="4749800"/>
          <p14:tracePt t="30940" x="4960938" y="4749800"/>
          <p14:tracePt t="30941" x="4868863" y="4749800"/>
          <p14:tracePt t="30956" x="4833938" y="4749800"/>
          <p14:tracePt t="30958" x="4775200" y="4749800"/>
          <p14:tracePt t="30973" x="4757738" y="4749800"/>
          <p14:tracePt t="30974" x="4716463" y="4749800"/>
          <p14:tracePt t="30990" x="4640263" y="4749800"/>
          <p14:tracePt t="31006" x="4564063" y="4749800"/>
          <p14:tracePt t="31023" x="4503738" y="4767263"/>
          <p14:tracePt t="31039" x="4427538" y="4792663"/>
          <p14:tracePt t="31055" x="4351338" y="4792663"/>
          <p14:tracePt t="31073" x="4292600" y="4808538"/>
          <p14:tracePt t="31089" x="4198938" y="4843463"/>
          <p14:tracePt t="31105" x="4140200" y="4884738"/>
          <p14:tracePt t="31123" x="4064000" y="4919663"/>
          <p14:tracePt t="31140" x="4021138" y="4945063"/>
          <p14:tracePt t="31156" x="3987800" y="4960938"/>
          <p14:tracePt t="31157" x="3970338" y="4960938"/>
          <p14:tracePt t="31172" x="3944938" y="4978400"/>
          <p14:tracePt t="31174" x="3929063" y="4978400"/>
          <p14:tracePt t="31175" x="3911600" y="5003800"/>
          <p14:tracePt t="31206" x="3894138" y="5003800"/>
          <p14:tracePt t="31208" x="3868738" y="5021263"/>
          <p14:tracePt t="31223" x="3852863" y="5021263"/>
          <p14:tracePt t="31224" x="3852863" y="5037138"/>
          <p14:tracePt t="31239" x="3835400" y="5037138"/>
          <p14:tracePt t="31264" x="3835400" y="5054600"/>
          <p14:tracePt t="31272" x="3817938" y="5080000"/>
          <p14:tracePt t="32089" x="3776663" y="5080000"/>
          <p14:tracePt t="32097" x="3759200" y="5080000"/>
          <p14:tracePt t="32106" x="3716338" y="5080000"/>
          <p14:tracePt t="32113" x="3700463" y="5080000"/>
          <p14:tracePt t="32122" x="3657600" y="5080000"/>
          <p14:tracePt t="32129" x="3624263" y="5054600"/>
          <p14:tracePt t="32139" x="3606800" y="5054600"/>
          <p14:tracePt t="32156" x="3548063" y="5054600"/>
          <p14:tracePt t="32172" x="3505200" y="5037138"/>
          <p14:tracePt t="32188" x="3454400" y="5021263"/>
          <p14:tracePt t="32206" x="3411538" y="5021263"/>
          <p14:tracePt t="32222" x="3370263" y="5003800"/>
          <p14:tracePt t="32238" x="3352800" y="5003800"/>
          <p14:tracePt t="32255" x="3335338" y="4978400"/>
          <p14:tracePt t="32274" x="3319463" y="4978400"/>
          <p14:tracePt t="32452" x="3335338" y="4978400"/>
          <p14:tracePt t="32484" x="3352800" y="4978400"/>
          <p14:tracePt t="32533" x="3370263" y="4978400"/>
          <p14:tracePt t="32597" x="3395663" y="5003800"/>
          <p14:tracePt t="37224" x="3395663" y="4978400"/>
          <p14:tracePt t="37242" x="3395663" y="4960938"/>
          <p14:tracePt t="37257" x="3370263" y="4960938"/>
          <p14:tracePt t="37258" x="3370263" y="4945063"/>
          <p14:tracePt t="37275" x="3370263" y="4919663"/>
          <p14:tracePt t="37291" x="3352800" y="4919663"/>
          <p14:tracePt t="37315" x="3352800" y="4902200"/>
          <p14:tracePt t="62109" x="3370263" y="4902200"/>
          <p14:tracePt t="62127" x="3395663" y="4902200"/>
          <p14:tracePt t="62142" x="3454400" y="4902200"/>
          <p14:tracePt t="62159" x="3487738" y="4919663"/>
          <p14:tracePt t="62176" x="3548063" y="4919663"/>
          <p14:tracePt t="62190" x="3606800" y="4945063"/>
          <p14:tracePt t="62208" x="3657600" y="4960938"/>
          <p14:tracePt t="62223" x="3716338" y="4978400"/>
          <p14:tracePt t="62239" x="3776663" y="4978400"/>
          <p14:tracePt t="62255" x="3817938" y="5003800"/>
          <p14:tracePt t="62273" x="3868738" y="5021263"/>
          <p14:tracePt t="62289" x="3911600" y="5037138"/>
          <p14:tracePt t="62305" x="3970338" y="5037138"/>
          <p14:tracePt t="62324" x="4005263" y="5054600"/>
          <p14:tracePt t="62339" x="4021138" y="5054600"/>
          <p14:tracePt t="62340" x="4021138" y="5080000"/>
          <p14:tracePt t="62341" x="4046538" y="5080000"/>
          <p14:tracePt t="62355" x="4064000" y="5080000"/>
          <p14:tracePt t="62372" x="4081463" y="5097463"/>
          <p14:tracePt t="62390" x="4106863" y="5097463"/>
          <p14:tracePt t="62391" x="4122738" y="5097463"/>
          <p14:tracePt t="62408" x="4140200" y="5097463"/>
          <p14:tracePt t="62431" x="4157663" y="5113338"/>
          <p14:tracePt t="62456" x="4183063" y="5113338"/>
          <p14:tracePt t="62473" x="4198938" y="5113338"/>
          <p14:tracePt t="62490" x="4216400" y="5113338"/>
          <p14:tracePt t="62523" x="4233863" y="5113338"/>
          <p14:tracePt t="62539" x="4259263" y="5113338"/>
          <p14:tracePt t="62573" x="4275138" y="5113338"/>
          <p14:tracePt t="62590" x="4292600" y="5113338"/>
          <p14:tracePt t="62606" x="4310063" y="5113338"/>
          <p14:tracePt t="62625" x="4335463" y="5113338"/>
          <p14:tracePt t="62640" x="4351338" y="5113338"/>
          <p14:tracePt t="62675" x="4368800" y="5113338"/>
          <p14:tracePt t="62706" x="4386263" y="5113338"/>
          <p14:tracePt t="62754" x="4386263" y="5097463"/>
          <p14:tracePt t="62762" x="4411663" y="5097463"/>
          <p14:tracePt t="62818" x="4427538" y="5097463"/>
          <p14:tracePt t="62826" x="4427538" y="5080000"/>
          <p14:tracePt t="62915" x="4427538" y="5054600"/>
          <p14:tracePt t="62979" x="4445000" y="5054600"/>
          <p14:tracePt t="63020" x="4445000" y="5037138"/>
          <p14:tracePt t="63141" x="4445000" y="5021263"/>
          <p14:tracePt t="63286" x="4445000" y="5003800"/>
          <p14:tracePt t="63375" x="4445000" y="4978400"/>
          <p14:tracePt t="63399" x="4445000" y="4960938"/>
          <p14:tracePt t="63431" x="4445000" y="4945063"/>
          <p14:tracePt t="63464" x="4470400" y="4945063"/>
          <p14:tracePt t="63472" x="4470400" y="4919663"/>
          <p14:tracePt t="63496" x="4470400" y="4902200"/>
          <p14:tracePt t="63504" x="4487863" y="4884738"/>
          <p14:tracePt t="63528" x="4487863" y="4868863"/>
          <p14:tracePt t="63553" x="4503738" y="4868863"/>
          <p14:tracePt t="63820" x="4487863" y="4868863"/>
          <p14:tracePt t="63868" x="4470400" y="4868863"/>
          <p14:tracePt t="63916" x="4445000" y="4868863"/>
          <p14:tracePt t="63957" x="4427538" y="4868863"/>
          <p14:tracePt t="63981" x="4411663" y="4868863"/>
          <p14:tracePt t="63997" x="4386263" y="4868863"/>
          <p14:tracePt t="64029" x="4368800" y="4868863"/>
          <p14:tracePt t="64086" x="4351338" y="4868863"/>
          <p14:tracePt t="70676" x="4445000" y="4868863"/>
          <p14:tracePt t="70692" x="4503738" y="4843463"/>
          <p14:tracePt t="70693" x="4564063" y="4826000"/>
          <p14:tracePt t="70707" x="4597400" y="4826000"/>
          <p14:tracePt t="70708" x="4673600" y="4808538"/>
          <p14:tracePt t="70723" x="4699000" y="4808538"/>
          <p14:tracePt t="70724" x="4757738" y="4792663"/>
          <p14:tracePt t="70740" x="4808538" y="4792663"/>
          <p14:tracePt t="70741" x="4868863" y="4792663"/>
          <p14:tracePt t="70755" x="4910138" y="4792663"/>
          <p14:tracePt t="70756" x="4945063" y="4792663"/>
          <p14:tracePt t="70773" x="5021263" y="4792663"/>
          <p14:tracePt t="70788" x="5037138" y="4792663"/>
          <p14:tracePt t="70790" x="5062538" y="4792663"/>
          <p14:tracePt t="70792" x="5080000" y="4792663"/>
          <p14:tracePt t="70806" x="5097463" y="4792663"/>
          <p14:tracePt t="70822" x="5122863" y="4792663"/>
          <p14:tracePt t="70823" x="5138738" y="4792663"/>
          <p14:tracePt t="70824" x="5156200" y="4792663"/>
          <p14:tracePt t="70842" x="5173663" y="4792663"/>
          <p14:tracePt t="70856" x="5199063" y="4792663"/>
          <p14:tracePt t="70873" x="5214938" y="4792663"/>
          <p14:tracePt t="70890" x="5232400" y="4792663"/>
          <p14:tracePt t="70907" x="5275263" y="4792663"/>
          <p14:tracePt t="70923" x="5291138" y="4792663"/>
          <p14:tracePt t="70939" x="5326063" y="4792663"/>
          <p14:tracePt t="70956" x="5351463" y="4792663"/>
          <p14:tracePt t="70972" x="5367338" y="4792663"/>
          <p14:tracePt t="70991" x="5384800" y="4792663"/>
          <p14:tracePt t="71007" x="5402263" y="4792663"/>
          <p14:tracePt t="71170" x="5384800" y="4792663"/>
          <p14:tracePt t="71187" x="5367338" y="4792663"/>
          <p14:tracePt t="71202" x="5351463" y="4792663"/>
          <p14:tracePt t="71211" x="5326063" y="4792663"/>
          <p14:tracePt t="71227" x="5308600" y="4792663"/>
          <p14:tracePt t="71235" x="5291138" y="4792663"/>
          <p14:tracePt t="71243" x="5275263" y="4792663"/>
          <p14:tracePt t="71259" x="5249863" y="4808538"/>
          <p14:tracePt t="71275" x="5232400" y="4808538"/>
          <p14:tracePt t="71323" x="5214938" y="4808538"/>
          <p14:tracePt t="71493" x="5232400" y="4808538"/>
          <p14:tracePt t="71509" x="5249863" y="4808538"/>
          <p14:tracePt t="71525" x="5275263" y="4808538"/>
          <p14:tracePt t="71533" x="5308600" y="4808538"/>
          <p14:tracePt t="71541" x="5326063" y="4808538"/>
          <p14:tracePt t="71549" x="5367338" y="4808538"/>
          <p14:tracePt t="71558" x="5402263" y="4808538"/>
          <p14:tracePt t="71565" x="5443538" y="4808538"/>
          <p14:tracePt t="71573" x="5461000" y="4808538"/>
          <p14:tracePt t="71588" x="5503863" y="4808538"/>
          <p14:tracePt t="71605" x="5537200" y="4808538"/>
          <p14:tracePt t="71606" x="5562600" y="4808538"/>
          <p14:tracePt t="71607" x="5580063" y="4808538"/>
          <p14:tracePt t="71623" x="5638800" y="4808538"/>
          <p14:tracePt t="71639" x="5672138" y="4808538"/>
          <p14:tracePt t="71655" x="5689600" y="4808538"/>
          <p14:tracePt t="71679" x="5715000" y="4808538"/>
          <p14:tracePt t="71688" x="5715000" y="4826000"/>
          <p14:tracePt t="71711" x="5732463" y="4826000"/>
          <p14:tracePt t="71756" x="5748338" y="4843463"/>
          <p14:tracePt t="71775" x="5773738" y="4843463"/>
          <p14:tracePt t="71799" x="5791200" y="4843463"/>
          <p14:tracePt t="71815" x="5808663" y="4843463"/>
          <p14:tracePt t="71840" x="5824538" y="4843463"/>
          <p14:tracePt t="71864" x="5849938" y="4843463"/>
          <p14:tracePt t="71880" x="5867400" y="4843463"/>
          <p14:tracePt t="71921" x="5884863" y="4843463"/>
          <p14:tracePt t="74318" x="5926138" y="4843463"/>
          <p14:tracePt t="74326" x="5943600" y="4843463"/>
          <p14:tracePt t="74334" x="5961063" y="4843463"/>
          <p14:tracePt t="74342" x="6019800" y="4843463"/>
          <p14:tracePt t="74350" x="6053138" y="4843463"/>
          <p14:tracePt t="74358" x="6113463" y="4843463"/>
          <p14:tracePt t="74372" x="6172200" y="4843463"/>
          <p14:tracePt t="74389" x="6248400" y="4843463"/>
          <p14:tracePt t="74404" x="6307138" y="4843463"/>
          <p14:tracePt t="74406" x="6342063" y="4843463"/>
          <p14:tracePt t="74407" x="6383338" y="4843463"/>
          <p14:tracePt t="74422" x="6418263" y="4843463"/>
          <p14:tracePt t="74424" x="6459538" y="4843463"/>
          <p14:tracePt t="74438" x="6519863" y="4843463"/>
          <p14:tracePt t="74455" x="6553200" y="4843463"/>
          <p14:tracePt t="74472" x="6611938" y="4843463"/>
          <p14:tracePt t="74489" x="6654800" y="4843463"/>
          <p14:tracePt t="74505" x="6688138" y="4843463"/>
          <p14:tracePt t="74522" x="6731000" y="4843463"/>
          <p14:tracePt t="74539" x="6764338" y="4843463"/>
          <p14:tracePt t="74555" x="6789738" y="4843463"/>
          <p14:tracePt t="74572" x="6824663" y="4868863"/>
          <p14:tracePt t="74589" x="6840538" y="4868863"/>
          <p14:tracePt t="74605" x="6865938" y="4868863"/>
          <p14:tracePt t="74624" x="6883400" y="4868863"/>
          <p14:tracePt t="74639" x="6883400" y="4884738"/>
          <p14:tracePt t="83374" x="6900863" y="4884738"/>
          <p14:tracePt t="83391" x="6942138" y="4884738"/>
          <p14:tracePt t="83408" x="6959600" y="4884738"/>
          <p14:tracePt t="83409" x="6992938" y="4884738"/>
          <p14:tracePt t="83411" x="7035800" y="4884738"/>
          <p14:tracePt t="83426" x="7053263" y="4884738"/>
          <p14:tracePt t="83427" x="7094538" y="4884738"/>
          <p14:tracePt t="83442" x="7129463" y="4884738"/>
          <p14:tracePt t="83443" x="7170738" y="4884738"/>
          <p14:tracePt t="83456" x="7205663" y="4884738"/>
          <p14:tracePt t="83474" x="7246938" y="4884738"/>
          <p14:tracePt t="83475" x="7323138" y="4902200"/>
          <p14:tracePt t="83490" x="7383463" y="4902200"/>
          <p14:tracePt t="83506" x="7434263" y="4902200"/>
          <p14:tracePt t="83523" x="7475538" y="4902200"/>
          <p14:tracePt t="83539" x="7518400" y="4919663"/>
          <p14:tracePt t="83557" x="7535863" y="4919663"/>
          <p14:tracePt t="83574" x="7569200" y="4919663"/>
          <p14:tracePt t="83589" x="7594600" y="4919663"/>
          <p14:tracePt t="83606" x="7627938" y="4919663"/>
          <p14:tracePt t="83622" x="7645400" y="4919663"/>
          <p14:tracePt t="83639" x="7670800" y="4919663"/>
          <p14:tracePt t="83657" x="7688263" y="4919663"/>
          <p14:tracePt t="83672" x="7704138" y="4919663"/>
          <p14:tracePt t="83689" x="7721600" y="4919663"/>
          <p14:tracePt t="83708" x="7747000" y="4919663"/>
          <p14:tracePt t="83877" x="7721600" y="4919663"/>
          <p14:tracePt t="83933" x="7704138" y="4919663"/>
          <p14:tracePt t="83949" x="7688263" y="4919663"/>
          <p14:tracePt t="83965" x="7670800" y="4919663"/>
          <p14:tracePt t="83974" x="7670800" y="4945063"/>
          <p14:tracePt t="83982" x="7645400" y="4945063"/>
          <p14:tracePt t="83990" x="7627938" y="4945063"/>
          <p14:tracePt t="84006" x="7612063" y="4960938"/>
          <p14:tracePt t="84038" x="7594600" y="4960938"/>
          <p14:tracePt t="88842" x="7612063" y="4960938"/>
          <p14:tracePt t="88858" x="7627938" y="4960938"/>
          <p14:tracePt t="88860" x="7670800" y="4960938"/>
          <p14:tracePt t="88874" x="7721600" y="4960938"/>
          <p14:tracePt t="88891" x="7856538" y="4960938"/>
          <p14:tracePt t="88907" x="7958138" y="4960938"/>
          <p14:tracePt t="88924" x="8069263" y="4960938"/>
          <p14:tracePt t="88940" x="8170863" y="4960938"/>
          <p14:tracePt t="88957" x="8247063" y="4960938"/>
          <p14:tracePt t="88974" x="8323263" y="4960938"/>
          <p14:tracePt t="88991" x="8374063" y="4960938"/>
          <p14:tracePt t="89006" x="8415338" y="4945063"/>
          <p14:tracePt t="89023" x="8450263" y="4945063"/>
          <p14:tracePt t="89039" x="8491538" y="4945063"/>
          <p14:tracePt t="89056" x="8534400" y="4945063"/>
          <p14:tracePt t="89074" x="8567738" y="4945063"/>
          <p14:tracePt t="89075" x="8585200" y="4919663"/>
          <p14:tracePt t="89089" x="8610600" y="4919663"/>
          <p14:tracePt t="89106" x="8628063" y="4919663"/>
          <p14:tracePt t="89124" x="8643938" y="4919663"/>
          <p14:tracePt t="89125" x="8661400" y="4919663"/>
          <p14:tracePt t="89141" x="8686800" y="4919663"/>
          <p14:tracePt t="89164" x="8704263" y="4919663"/>
          <p14:tracePt t="89269" x="8686800" y="4919663"/>
          <p14:tracePt t="89277" x="8661400" y="4919663"/>
          <p14:tracePt t="89285" x="8643938" y="4919663"/>
          <p14:tracePt t="89293" x="8643938" y="4902200"/>
          <p14:tracePt t="89301" x="8610600" y="4902200"/>
          <p14:tracePt t="89309" x="8567738" y="4902200"/>
          <p14:tracePt t="89325" x="8534400" y="4884738"/>
          <p14:tracePt t="89327" x="8509000" y="4884738"/>
          <p14:tracePt t="89339" x="8475663" y="4884738"/>
          <p14:tracePt t="89355" x="8415338" y="4884738"/>
          <p14:tracePt t="89371" x="8339138" y="4884738"/>
          <p14:tracePt t="89388" x="8297863" y="4884738"/>
          <p14:tracePt t="89390" x="8280400" y="4884738"/>
          <p14:tracePt t="89405" x="8262938" y="4884738"/>
          <p14:tracePt t="89422" x="8247063" y="4884738"/>
          <p14:tracePt t="89423" x="8221663" y="4884738"/>
          <p14:tracePt t="89439" x="8204200" y="4884738"/>
          <p14:tracePt t="89456" x="8186738" y="4884738"/>
          <p14:tracePt t="89472" x="8170863" y="4884738"/>
          <p14:tracePt t="89489" x="8145463" y="4884738"/>
          <p14:tracePt t="89505" x="8128000" y="4884738"/>
          <p14:tracePt t="89522" x="8110538" y="4884738"/>
          <p14:tracePt t="89538" x="8085138" y="4884738"/>
          <p14:tracePt t="89559" x="8069263" y="4884738"/>
          <p14:tracePt t="89737" x="8085138" y="4884738"/>
          <p14:tracePt t="89761" x="8110538" y="4884738"/>
          <p14:tracePt t="89777" x="8128000" y="4884738"/>
          <p14:tracePt t="89785" x="8145463" y="4902200"/>
          <p14:tracePt t="89793" x="8170863" y="4902200"/>
          <p14:tracePt t="89809" x="8186738" y="4902200"/>
          <p14:tracePt t="89818" x="8204200" y="4902200"/>
          <p14:tracePt t="89826" x="8221663" y="4902200"/>
          <p14:tracePt t="89834" x="8247063" y="4902200"/>
          <p14:tracePt t="89842" x="8262938" y="4902200"/>
          <p14:tracePt t="89855" x="8280400" y="4902200"/>
          <p14:tracePt t="89872" x="8297863" y="4902200"/>
          <p14:tracePt t="89889" x="8323263" y="4902200"/>
          <p14:tracePt t="89906" x="8339138" y="4902200"/>
          <p14:tracePt t="90003" x="8356600" y="4902200"/>
          <p14:tracePt t="90027" x="8374063" y="4902200"/>
          <p14:tracePt t="90052" x="8399463" y="4902200"/>
          <p14:tracePt t="90068" x="8415338" y="4902200"/>
          <p14:tracePt t="90076" x="8432800" y="4902200"/>
          <p14:tracePt t="90092" x="8450263" y="4902200"/>
          <p14:tracePt t="90108" x="8475663" y="4902200"/>
          <p14:tracePt t="90124" x="8491538" y="4902200"/>
          <p14:tracePt t="90133" x="8509000" y="4902200"/>
          <p14:tracePt t="90141" x="8534400" y="4902200"/>
          <p14:tracePt t="90157" x="8551863" y="4902200"/>
          <p14:tracePt t="90165" x="8567738" y="4902200"/>
          <p14:tracePt t="90173" x="8585200" y="4902200"/>
          <p14:tracePt t="90189" x="8610600" y="4902200"/>
          <p14:tracePt t="90206" x="8628063" y="4902200"/>
          <p14:tracePt t="90223" x="8643938" y="4902200"/>
          <p14:tracePt t="90239" x="8661400" y="4902200"/>
          <p14:tracePt t="90272" x="8686800" y="4902200"/>
          <p14:tracePt t="90294" x="8704263" y="4902200"/>
          <p14:tracePt t="90324" x="8720138" y="4902200"/>
          <p14:tracePt t="90339" x="8737600" y="4902200"/>
          <p14:tracePt t="90372" x="8763000" y="4902200"/>
          <p14:tracePt t="90406" x="8780463" y="4902200"/>
          <p14:tracePt t="90422" x="8796338" y="4902200"/>
          <p14:tracePt t="90438" x="8821738" y="4902200"/>
          <p14:tracePt t="90455" x="8839200" y="4902200"/>
          <p14:tracePt t="90472" x="8856663" y="4902200"/>
          <p14:tracePt t="90490" x="8872538" y="4902200"/>
          <p14:tracePt t="90505" x="8897938" y="4902200"/>
          <p14:tracePt t="90522" x="8915400" y="4902200"/>
          <p14:tracePt t="90538" x="8932863" y="4902200"/>
          <p14:tracePt t="90555" x="8948738" y="4902200"/>
          <p14:tracePt t="90572" x="8974138" y="4919663"/>
          <p14:tracePt t="90705" x="8948738" y="4919663"/>
          <p14:tracePt t="90713" x="8915400" y="4919663"/>
          <p14:tracePt t="90721" x="8897938" y="4919663"/>
          <p14:tracePt t="90729" x="8856663" y="4919663"/>
          <p14:tracePt t="90738" x="8796338" y="4919663"/>
          <p14:tracePt t="90745" x="8737600" y="4919663"/>
          <p14:tracePt t="90755" x="8720138" y="4919663"/>
          <p14:tracePt t="90772" x="8628063" y="4919663"/>
          <p14:tracePt t="90789" x="8534400" y="4919663"/>
          <p14:tracePt t="90805" x="8475663" y="4919663"/>
          <p14:tracePt t="90822" x="8432800" y="4919663"/>
          <p14:tracePt t="90839" x="8399463" y="4919663"/>
          <p14:tracePt t="90855" x="8374063" y="4919663"/>
          <p14:tracePt t="90872" x="8356600" y="4919663"/>
          <p14:tracePt t="90955" x="8339138" y="4919663"/>
          <p14:tracePt t="91021" x="8323263" y="4919663"/>
          <p14:tracePt t="91036" x="8297863" y="4919663"/>
          <p14:tracePt t="91052" x="8280400" y="4919663"/>
          <p14:tracePt t="91060" x="8262938" y="4919663"/>
          <p14:tracePt t="91076" x="8247063" y="4919663"/>
          <p14:tracePt t="91085" x="8221663" y="4919663"/>
          <p14:tracePt t="91093" x="8204200" y="4919663"/>
          <p14:tracePt t="91123" x="8186738" y="4919663"/>
          <p14:tracePt t="94328" x="8110538" y="4919663"/>
          <p14:tracePt t="94342" x="8069263" y="4919663"/>
          <p14:tracePt t="94343" x="8034338" y="4919663"/>
          <p14:tracePt t="94358" x="8008938" y="4919663"/>
          <p14:tracePt t="94359" x="7975600" y="4919663"/>
          <p14:tracePt t="94374" x="7916863" y="4919663"/>
          <p14:tracePt t="94389" x="7840663" y="4919663"/>
          <p14:tracePt t="94406" x="7780338" y="4919663"/>
          <p14:tracePt t="94422" x="7747000" y="4919663"/>
          <p14:tracePt t="94439" x="7721600" y="4919663"/>
          <p14:tracePt t="94455" x="7688263" y="4919663"/>
          <p14:tracePt t="94475" x="7670800" y="4919663"/>
          <p14:tracePt t="94476" x="7645400" y="4919663"/>
          <p14:tracePt t="94499" x="7627938" y="4919663"/>
          <p14:tracePt t="94515" x="7612063" y="4919663"/>
          <p14:tracePt t="94531" x="7594600" y="4919663"/>
          <p14:tracePt t="94539" x="7569200" y="4919663"/>
          <p14:tracePt t="94556" x="7551738" y="4919663"/>
          <p14:tracePt t="94573" x="7518400" y="4919663"/>
          <p14:tracePt t="94589" x="7493000" y="4919663"/>
          <p14:tracePt t="94605" x="7475538" y="4919663"/>
          <p14:tracePt t="94622" x="7459663" y="4919663"/>
          <p14:tracePt t="94644" x="7434263" y="4919663"/>
          <p14:tracePt t="94684" x="7416800" y="4919663"/>
          <p14:tracePt t="94846" x="7434263" y="4919663"/>
          <p14:tracePt t="94878" x="7459663" y="4919663"/>
          <p14:tracePt t="94918" x="7475538" y="4945063"/>
          <p14:tracePt t="94983" x="7493000" y="4945063"/>
          <p14:tracePt t="96952" x="7518400" y="4945063"/>
          <p14:tracePt t="96961" x="7551738" y="4945063"/>
          <p14:tracePt t="96968" x="7594600" y="4945063"/>
          <p14:tracePt t="96976" x="7627938" y="4945063"/>
          <p14:tracePt t="96984" x="7670800" y="4945063"/>
          <p14:tracePt t="96992" x="7704138" y="4945063"/>
          <p14:tracePt t="97006" x="7780338" y="4945063"/>
          <p14:tracePt t="97022" x="7932738" y="4945063"/>
          <p14:tracePt t="97038" x="7993063" y="4945063"/>
          <p14:tracePt t="97039" x="8069263" y="4945063"/>
          <p14:tracePt t="97055" x="8145463" y="4945063"/>
          <p14:tracePt t="97056" x="8204200" y="4945063"/>
          <p14:tracePt t="97057" x="8221663" y="4945063"/>
          <p14:tracePt t="97072" x="8280400" y="4945063"/>
          <p14:tracePt t="97073" x="8323263" y="4945063"/>
          <p14:tracePt t="97089" x="8415338" y="4945063"/>
          <p14:tracePt t="97105" x="8491538" y="4945063"/>
          <p14:tracePt t="97123" x="8567738" y="4945063"/>
          <p14:tracePt t="97139" x="8628063" y="4945063"/>
          <p14:tracePt t="97155" x="8686800" y="4945063"/>
          <p14:tracePt t="97172" x="8720138" y="4945063"/>
          <p14:tracePt t="97188" x="8780463" y="4945063"/>
          <p14:tracePt t="97206" x="8796338" y="4945063"/>
          <p14:tracePt t="97222" x="8839200" y="4945063"/>
          <p14:tracePt t="97239" x="8872538" y="4945063"/>
          <p14:tracePt t="97255" x="8897938" y="4919663"/>
          <p14:tracePt t="97272" x="8932863" y="4919663"/>
          <p14:tracePt t="97288" x="8948738" y="4919663"/>
          <p14:tracePt t="97289" x="8974138" y="4919663"/>
          <p14:tracePt t="97305" x="8991600" y="4902200"/>
          <p14:tracePt t="97306" x="9009063" y="4902200"/>
          <p14:tracePt t="97307" x="9024938" y="4902200"/>
          <p14:tracePt t="97327" x="9050338" y="4902200"/>
          <p14:tracePt t="97339" x="9085263" y="4902200"/>
          <p14:tracePt t="97372" x="9101138" y="4902200"/>
          <p14:tracePt t="97389" x="9126538" y="4902200"/>
          <p14:tracePt t="119575" x="9161463" y="4843463"/>
          <p14:tracePt t="119592" x="9296400" y="4673600"/>
          <p14:tracePt t="119610" x="9466263" y="4445000"/>
          <p14:tracePt t="119626" x="9888538" y="3911600"/>
          <p14:tracePt t="119641" x="10464800" y="3294063"/>
          <p14:tracePt t="119656" x="11158538" y="2659063"/>
          <p14:tracePt t="119676" x="11887200" y="2108200"/>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28.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RNM presentation template " id="{C6BBD9EA-CC26-49B3-A0C0-465457B5F118}" vid="{78DA45B7-8EA5-4704-BECF-4DDCA46372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7566</TotalTime>
  <Words>5611</Words>
  <Application>Microsoft Macintosh PowerPoint</Application>
  <PresentationFormat>Widescreen</PresentationFormat>
  <Paragraphs>451</Paragraphs>
  <Slides>23</Slides>
  <Notes>23</Notes>
  <HiddenSlides>0</HiddenSlides>
  <MMClips>23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Calibri Light</vt:lpstr>
      <vt:lpstr>Google Sans</vt:lpstr>
      <vt:lpstr>Söhne</vt:lpstr>
      <vt:lpstr>Office Theme</vt:lpstr>
      <vt:lpstr>Screening, Recruitment &amp; Retention</vt:lpstr>
      <vt:lpstr>Learning Outcomes</vt:lpstr>
      <vt:lpstr>Background</vt:lpstr>
      <vt:lpstr>Study Set Up</vt:lpstr>
      <vt:lpstr>Screening </vt:lpstr>
      <vt:lpstr>Screening </vt:lpstr>
      <vt:lpstr>Screening </vt:lpstr>
      <vt:lpstr>Screening Log </vt:lpstr>
      <vt:lpstr>Screening Log </vt:lpstr>
      <vt:lpstr>Tips for successful screening  </vt:lpstr>
      <vt:lpstr>Recruitment</vt:lpstr>
      <vt:lpstr>Recruitment Windows</vt:lpstr>
      <vt:lpstr>Recruitment Methods</vt:lpstr>
      <vt:lpstr>Challenges to recruitment</vt:lpstr>
      <vt:lpstr>Tips for successful recruitment</vt:lpstr>
      <vt:lpstr>Tips for successful recruitment</vt:lpstr>
      <vt:lpstr>Retention </vt:lpstr>
      <vt:lpstr>Challenges of retention</vt:lpstr>
      <vt:lpstr> Tips to ensure retention</vt:lpstr>
      <vt:lpstr>Participant Withdrawal</vt:lpstr>
      <vt:lpstr>Oversight and Monitoring</vt:lpstr>
      <vt:lpstr>Conclusion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Screening, Recruitment &amp; Retention</dc:title>
  <dc:creator>Michelle Smyth</dc:creator>
  <cp:lastModifiedBy>Michelle Smyth</cp:lastModifiedBy>
  <cp:revision>1</cp:revision>
  <cp:lastPrinted>2024-03-24T20:19:14Z</cp:lastPrinted>
  <dcterms:created xsi:type="dcterms:W3CDTF">2024-02-27T14:18:59Z</dcterms:created>
  <dcterms:modified xsi:type="dcterms:W3CDTF">2024-03-25T15:16:51Z</dcterms:modified>
</cp:coreProperties>
</file>